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3"/>
  </p:notesMasterIdLst>
  <p:sldIdLst>
    <p:sldId id="270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2" r:id="rId15"/>
    <p:sldId id="264" r:id="rId16"/>
    <p:sldId id="265" r:id="rId17"/>
    <p:sldId id="274" r:id="rId18"/>
    <p:sldId id="267" r:id="rId19"/>
    <p:sldId id="268" r:id="rId20"/>
    <p:sldId id="269" r:id="rId21"/>
    <p:sldId id="27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6E101-F90D-4FA4-A03A-8AD071C86635}" v="1" dt="2022-04-07T13:41:36.354"/>
    <p1510:client id="{7DE66C5D-635F-4F7E-9D72-CD401D68FD3A}" v="112" dt="2022-03-22T15:20:49.011"/>
    <p1510:client id="{C83EA5E0-5BE9-40DD-A2D4-C9FD6CA6CAE5}" v="7" dt="2022-03-22T11:40:46.076"/>
    <p1510:client id="{D1616C2C-25CF-4D3A-8831-9EDA69A7C755}" v="7" dt="2022-03-22T15:48:56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Schmidmayer" userId="S::andrea.schmidmayer@rs-prien.de::683b3276-c9d1-4e41-8146-4d0974eefed5" providerId="AD" clId="Web-{221F3367-F41F-4991-A616-274F9ADCC14A}"/>
    <pc:docChg chg="modSld">
      <pc:chgData name="Andrea Schmidmayer" userId="S::andrea.schmidmayer@rs-prien.de::683b3276-c9d1-4e41-8146-4d0974eefed5" providerId="AD" clId="Web-{221F3367-F41F-4991-A616-274F9ADCC14A}" dt="2022-03-21T08:24:03.770" v="13" actId="20577"/>
      <pc:docMkLst>
        <pc:docMk/>
      </pc:docMkLst>
      <pc:sldChg chg="modSp addAnim modAnim">
        <pc:chgData name="Andrea Schmidmayer" userId="S::andrea.schmidmayer@rs-prien.de::683b3276-c9d1-4e41-8146-4d0974eefed5" providerId="AD" clId="Web-{221F3367-F41F-4991-A616-274F9ADCC14A}" dt="2022-03-21T08:24:03.770" v="13" actId="20577"/>
        <pc:sldMkLst>
          <pc:docMk/>
          <pc:sldMk cId="953642300" sldId="260"/>
        </pc:sldMkLst>
        <pc:spChg chg="mod">
          <ac:chgData name="Andrea Schmidmayer" userId="S::andrea.schmidmayer@rs-prien.de::683b3276-c9d1-4e41-8146-4d0974eefed5" providerId="AD" clId="Web-{221F3367-F41F-4991-A616-274F9ADCC14A}" dt="2022-03-21T08:24:03.770" v="13" actId="20577"/>
          <ac:spMkLst>
            <pc:docMk/>
            <pc:sldMk cId="953642300" sldId="260"/>
            <ac:spMk id="6" creationId="{040069D9-BD2E-9C4D-8035-B4B1889C034E}"/>
          </ac:spMkLst>
        </pc:spChg>
      </pc:sldChg>
    </pc:docChg>
  </pc:docChgLst>
  <pc:docChgLst>
    <pc:chgData name="Anna Lentner" userId="cb9c4eee-4091-4c73-a988-513374ac0160" providerId="ADAL" clId="{F4FDCAD2-4F2A-A746-A7D0-4E7AC6FC5AAC}"/>
    <pc:docChg chg="custSel modSld">
      <pc:chgData name="Anna Lentner" userId="cb9c4eee-4091-4c73-a988-513374ac0160" providerId="ADAL" clId="{F4FDCAD2-4F2A-A746-A7D0-4E7AC6FC5AAC}" dt="2022-03-21T08:21:25.326" v="6" actId="14100"/>
      <pc:docMkLst>
        <pc:docMk/>
      </pc:docMkLst>
      <pc:sldChg chg="addSp delSp modSp">
        <pc:chgData name="Anna Lentner" userId="cb9c4eee-4091-4c73-a988-513374ac0160" providerId="ADAL" clId="{F4FDCAD2-4F2A-A746-A7D0-4E7AC6FC5AAC}" dt="2022-03-21T08:19:34.348" v="2" actId="478"/>
        <pc:sldMkLst>
          <pc:docMk/>
          <pc:sldMk cId="1857998342" sldId="257"/>
        </pc:sldMkLst>
        <pc:spChg chg="add del mod">
          <ac:chgData name="Anna Lentner" userId="cb9c4eee-4091-4c73-a988-513374ac0160" providerId="ADAL" clId="{F4FDCAD2-4F2A-A746-A7D0-4E7AC6FC5AAC}" dt="2022-03-21T08:19:34.348" v="2" actId="478"/>
          <ac:spMkLst>
            <pc:docMk/>
            <pc:sldMk cId="1857998342" sldId="257"/>
            <ac:spMk id="6" creationId="{A5C624C0-EFC3-EF4C-A45E-6E5105EEBAB3}"/>
          </ac:spMkLst>
        </pc:spChg>
      </pc:sldChg>
      <pc:sldChg chg="modSp">
        <pc:chgData name="Anna Lentner" userId="cb9c4eee-4091-4c73-a988-513374ac0160" providerId="ADAL" clId="{F4FDCAD2-4F2A-A746-A7D0-4E7AC6FC5AAC}" dt="2022-03-21T08:20:48.366" v="4" actId="14100"/>
        <pc:sldMkLst>
          <pc:docMk/>
          <pc:sldMk cId="2424154729" sldId="268"/>
        </pc:sldMkLst>
        <pc:spChg chg="mod">
          <ac:chgData name="Anna Lentner" userId="cb9c4eee-4091-4c73-a988-513374ac0160" providerId="ADAL" clId="{F4FDCAD2-4F2A-A746-A7D0-4E7AC6FC5AAC}" dt="2022-03-21T08:20:48.366" v="4" actId="14100"/>
          <ac:spMkLst>
            <pc:docMk/>
            <pc:sldMk cId="2424154729" sldId="268"/>
            <ac:spMk id="2" creationId="{00000000-0000-0000-0000-000000000000}"/>
          </ac:spMkLst>
        </pc:spChg>
      </pc:sldChg>
      <pc:sldChg chg="modSp">
        <pc:chgData name="Anna Lentner" userId="cb9c4eee-4091-4c73-a988-513374ac0160" providerId="ADAL" clId="{F4FDCAD2-4F2A-A746-A7D0-4E7AC6FC5AAC}" dt="2022-03-21T08:21:25.326" v="6" actId="14100"/>
        <pc:sldMkLst>
          <pc:docMk/>
          <pc:sldMk cId="725291776" sldId="269"/>
        </pc:sldMkLst>
        <pc:picChg chg="mod">
          <ac:chgData name="Anna Lentner" userId="cb9c4eee-4091-4c73-a988-513374ac0160" providerId="ADAL" clId="{F4FDCAD2-4F2A-A746-A7D0-4E7AC6FC5AAC}" dt="2022-03-21T08:21:25.326" v="6" actId="14100"/>
          <ac:picMkLst>
            <pc:docMk/>
            <pc:sldMk cId="725291776" sldId="269"/>
            <ac:picMk id="11" creationId="{D2E1BE3E-27F3-472F-99A6-9C7C37584BA6}"/>
          </ac:picMkLst>
        </pc:picChg>
      </pc:sldChg>
    </pc:docChg>
  </pc:docChgLst>
  <pc:docChgLst>
    <pc:chgData name="Andrea Schmidmayer" userId="S::andrea.schmidmayer@rs-prien.de::683b3276-c9d1-4e41-8146-4d0974eefed5" providerId="AD" clId="Web-{C4B5A7FC-F171-4DC1-A7B3-D97DCF94E1D5}"/>
    <pc:docChg chg="modSld modMainMaster">
      <pc:chgData name="Andrea Schmidmayer" userId="S::andrea.schmidmayer@rs-prien.de::683b3276-c9d1-4e41-8146-4d0974eefed5" providerId="AD" clId="Web-{C4B5A7FC-F171-4DC1-A7B3-D97DCF94E1D5}" dt="2022-03-21T08:30:29.321" v="21" actId="1076"/>
      <pc:docMkLst>
        <pc:docMk/>
      </pc:docMkLst>
      <pc:sldChg chg="modTransition addAnim modAnim">
        <pc:chgData name="Andrea Schmidmayer" userId="S::andrea.schmidmayer@rs-prien.de::683b3276-c9d1-4e41-8146-4d0974eefed5" providerId="AD" clId="Web-{C4B5A7FC-F171-4DC1-A7B3-D97DCF94E1D5}" dt="2022-03-21T08:28:34.395" v="17"/>
        <pc:sldMkLst>
          <pc:docMk/>
          <pc:sldMk cId="1857998342" sldId="257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4093606601" sldId="258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2999241667" sldId="259"/>
        </pc:sldMkLst>
      </pc:sldChg>
      <pc:sldChg chg="modSp modTransition addAnim modAnim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953642300" sldId="260"/>
        </pc:sldMkLst>
        <pc:spChg chg="mod">
          <ac:chgData name="Andrea Schmidmayer" userId="S::andrea.schmidmayer@rs-prien.de::683b3276-c9d1-4e41-8146-4d0974eefed5" providerId="AD" clId="Web-{C4B5A7FC-F171-4DC1-A7B3-D97DCF94E1D5}" dt="2022-03-21T08:26:14.329" v="3" actId="20577"/>
          <ac:spMkLst>
            <pc:docMk/>
            <pc:sldMk cId="953642300" sldId="260"/>
            <ac:spMk id="3" creationId="{00000000-0000-0000-0000-000000000000}"/>
          </ac:spMkLst>
        </pc:spChg>
        <pc:spChg chg="mod">
          <ac:chgData name="Andrea Schmidmayer" userId="S::andrea.schmidmayer@rs-prien.de::683b3276-c9d1-4e41-8146-4d0974eefed5" providerId="AD" clId="Web-{C4B5A7FC-F171-4DC1-A7B3-D97DCF94E1D5}" dt="2022-03-21T08:26:24.516" v="8" actId="20577"/>
          <ac:spMkLst>
            <pc:docMk/>
            <pc:sldMk cId="953642300" sldId="260"/>
            <ac:spMk id="6" creationId="{040069D9-BD2E-9C4D-8035-B4B1889C034E}"/>
          </ac:spMkLst>
        </pc:spChg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3136696872" sldId="261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3906771087" sldId="262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3523414273" sldId="263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3765117846" sldId="264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1052272164" sldId="265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2059787993" sldId="267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2424154729" sldId="268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725291776" sldId="269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3756556597" sldId="270"/>
        </pc:sldMkLst>
      </pc:sldChg>
      <pc:sldChg chg="modSp modTransition">
        <pc:chgData name="Andrea Schmidmayer" userId="S::andrea.schmidmayer@rs-prien.de::683b3276-c9d1-4e41-8146-4d0974eefed5" providerId="AD" clId="Web-{C4B5A7FC-F171-4DC1-A7B3-D97DCF94E1D5}" dt="2022-03-21T08:30:29.321" v="21" actId="1076"/>
        <pc:sldMkLst>
          <pc:docMk/>
          <pc:sldMk cId="1516204604" sldId="271"/>
        </pc:sldMkLst>
        <pc:graphicFrameChg chg="modGraphic">
          <ac:chgData name="Andrea Schmidmayer" userId="S::andrea.schmidmayer@rs-prien.de::683b3276-c9d1-4e41-8146-4d0974eefed5" providerId="AD" clId="Web-{C4B5A7FC-F171-4DC1-A7B3-D97DCF94E1D5}" dt="2022-03-21T08:30:25.508" v="20"/>
          <ac:graphicFrameMkLst>
            <pc:docMk/>
            <pc:sldMk cId="1516204604" sldId="271"/>
            <ac:graphicFrameMk id="3" creationId="{B385B4B8-669A-48EC-8C49-033B3900B6DF}"/>
          </ac:graphicFrameMkLst>
        </pc:graphicFrameChg>
        <pc:picChg chg="mod">
          <ac:chgData name="Andrea Schmidmayer" userId="S::andrea.schmidmayer@rs-prien.de::683b3276-c9d1-4e41-8146-4d0974eefed5" providerId="AD" clId="Web-{C4B5A7FC-F171-4DC1-A7B3-D97DCF94E1D5}" dt="2022-03-21T08:30:29.321" v="21" actId="1076"/>
          <ac:picMkLst>
            <pc:docMk/>
            <pc:sldMk cId="1516204604" sldId="271"/>
            <ac:picMk id="11" creationId="{457FCA99-0CD4-4D04-AAAB-5C95538CA33F}"/>
          </ac:picMkLst>
        </pc:picChg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99954379" sldId="272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2663290007" sldId="274"/>
        </pc:sldMkLst>
      </pc:sldChg>
      <pc:sldChg chg="modTransition">
        <pc:chgData name="Andrea Schmidmayer" userId="S::andrea.schmidmayer@rs-prien.de::683b3276-c9d1-4e41-8146-4d0974eefed5" providerId="AD" clId="Web-{C4B5A7FC-F171-4DC1-A7B3-D97DCF94E1D5}" dt="2022-03-21T08:27:24.034" v="13"/>
        <pc:sldMkLst>
          <pc:docMk/>
          <pc:sldMk cId="577858684" sldId="275"/>
        </pc:sldMkLst>
      </pc:sldChg>
      <pc:sldMasterChg chg="modTransition modSldLayout">
        <pc:chgData name="Andrea Schmidmayer" userId="S::andrea.schmidmayer@rs-prien.de::683b3276-c9d1-4e41-8146-4d0974eefed5" providerId="AD" clId="Web-{C4B5A7FC-F171-4DC1-A7B3-D97DCF94E1D5}" dt="2022-03-21T08:27:24.034" v="13"/>
        <pc:sldMasterMkLst>
          <pc:docMk/>
          <pc:sldMasterMk cId="3939157108" sldId="2147483648"/>
        </pc:sldMasterMkLst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649667642" sldId="2147483649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2283715744" sldId="2147483650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97244087" sldId="2147483651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604705747" sldId="2147483652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2567467100" sldId="2147483653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3104721160" sldId="2147483654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2573089173" sldId="2147483655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1835883117" sldId="2147483656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2130519793" sldId="2147483657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1433751730" sldId="2147483658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3939157108" sldId="2147483648"/>
            <pc:sldLayoutMk cId="2798961764" sldId="2147483659"/>
          </pc:sldLayoutMkLst>
        </pc:sldLayoutChg>
      </pc:sldMasterChg>
      <pc:sldMasterChg chg="modTransition modSldLayout">
        <pc:chgData name="Andrea Schmidmayer" userId="S::andrea.schmidmayer@rs-prien.de::683b3276-c9d1-4e41-8146-4d0974eefed5" providerId="AD" clId="Web-{C4B5A7FC-F171-4DC1-A7B3-D97DCF94E1D5}" dt="2022-03-21T08:27:24.034" v="13"/>
        <pc:sldMasterMkLst>
          <pc:docMk/>
          <pc:sldMasterMk cId="203093465" sldId="2147483660"/>
        </pc:sldMasterMkLst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2771107637" sldId="2147483661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3716831776" sldId="2147483662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3990129702" sldId="2147483663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968056400" sldId="2147483664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1977422873" sldId="2147483665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1266659156" sldId="2147483666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4021824875" sldId="2147483667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747287117" sldId="2147483668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1563596833" sldId="2147483669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1692551506" sldId="2147483670"/>
          </pc:sldLayoutMkLst>
        </pc:sldLayoutChg>
        <pc:sldLayoutChg chg="modTransition">
          <pc:chgData name="Andrea Schmidmayer" userId="S::andrea.schmidmayer@rs-prien.de::683b3276-c9d1-4e41-8146-4d0974eefed5" providerId="AD" clId="Web-{C4B5A7FC-F171-4DC1-A7B3-D97DCF94E1D5}" dt="2022-03-21T08:27:24.034" v="13"/>
          <pc:sldLayoutMkLst>
            <pc:docMk/>
            <pc:sldMasterMk cId="203093465" sldId="2147483660"/>
            <pc:sldLayoutMk cId="1514731156" sldId="2147483671"/>
          </pc:sldLayoutMkLst>
        </pc:sldLayoutChg>
      </pc:sldMasterChg>
    </pc:docChg>
  </pc:docChgLst>
  <pc:docChgLst>
    <pc:chgData name="Melanie Dangl" userId="S::dangl@rs-prien.de::28973bcd-7eab-4155-b656-3bf1ae5f6fb5" providerId="AD" clId="Web-{2F86E101-F90D-4FA4-A03A-8AD071C86635}"/>
    <pc:docChg chg="delSld">
      <pc:chgData name="Melanie Dangl" userId="S::dangl@rs-prien.de::28973bcd-7eab-4155-b656-3bf1ae5f6fb5" providerId="AD" clId="Web-{2F86E101-F90D-4FA4-A03A-8AD071C86635}" dt="2022-04-07T13:41:36.354" v="0"/>
      <pc:docMkLst>
        <pc:docMk/>
      </pc:docMkLst>
      <pc:sldChg chg="del">
        <pc:chgData name="Melanie Dangl" userId="S::dangl@rs-prien.de::28973bcd-7eab-4155-b656-3bf1ae5f6fb5" providerId="AD" clId="Web-{2F86E101-F90D-4FA4-A03A-8AD071C86635}" dt="2022-04-07T13:41:36.354" v="0"/>
        <pc:sldMkLst>
          <pc:docMk/>
          <pc:sldMk cId="577858684" sldId="275"/>
        </pc:sldMkLst>
      </pc:sldChg>
    </pc:docChg>
  </pc:docChgLst>
  <pc:docChgLst>
    <pc:chgData name="Anna Lentner" userId="cb9c4eee-4091-4c73-a988-513374ac0160" providerId="ADAL" clId="{C83EA5E0-5BE9-40DD-A2D4-C9FD6CA6CAE5}"/>
    <pc:docChg chg="modSld">
      <pc:chgData name="Anna Lentner" userId="cb9c4eee-4091-4c73-a988-513374ac0160" providerId="ADAL" clId="{C83EA5E0-5BE9-40DD-A2D4-C9FD6CA6CAE5}" dt="2022-03-22T13:10:54.417" v="8" actId="255"/>
      <pc:docMkLst>
        <pc:docMk/>
      </pc:docMkLst>
      <pc:sldChg chg="modSp mod modAnim">
        <pc:chgData name="Anna Lentner" userId="cb9c4eee-4091-4c73-a988-513374ac0160" providerId="ADAL" clId="{C83EA5E0-5BE9-40DD-A2D4-C9FD6CA6CAE5}" dt="2022-03-22T11:40:46.076" v="7"/>
        <pc:sldMkLst>
          <pc:docMk/>
          <pc:sldMk cId="3756556597" sldId="270"/>
        </pc:sldMkLst>
        <pc:spChg chg="mod">
          <ac:chgData name="Anna Lentner" userId="cb9c4eee-4091-4c73-a988-513374ac0160" providerId="ADAL" clId="{C83EA5E0-5BE9-40DD-A2D4-C9FD6CA6CAE5}" dt="2022-03-22T11:38:35.692" v="0" actId="1076"/>
          <ac:spMkLst>
            <pc:docMk/>
            <pc:sldMk cId="3756556597" sldId="270"/>
            <ac:spMk id="4" creationId="{FFCA68C4-2E8C-4D52-A66B-68CB05786C27}"/>
          </ac:spMkLst>
        </pc:spChg>
        <pc:picChg chg="mod">
          <ac:chgData name="Anna Lentner" userId="cb9c4eee-4091-4c73-a988-513374ac0160" providerId="ADAL" clId="{C83EA5E0-5BE9-40DD-A2D4-C9FD6CA6CAE5}" dt="2022-03-22T11:40:19.295" v="4" actId="1076"/>
          <ac:picMkLst>
            <pc:docMk/>
            <pc:sldMk cId="3756556597" sldId="270"/>
            <ac:picMk id="18" creationId="{DF059462-8659-493E-AA34-E33C09452AE9}"/>
          </ac:picMkLst>
        </pc:picChg>
      </pc:sldChg>
      <pc:sldChg chg="modSp mod">
        <pc:chgData name="Anna Lentner" userId="cb9c4eee-4091-4c73-a988-513374ac0160" providerId="ADAL" clId="{C83EA5E0-5BE9-40DD-A2D4-C9FD6CA6CAE5}" dt="2022-03-22T13:10:54.417" v="8" actId="255"/>
        <pc:sldMkLst>
          <pc:docMk/>
          <pc:sldMk cId="2663290007" sldId="274"/>
        </pc:sldMkLst>
        <pc:spChg chg="mod">
          <ac:chgData name="Anna Lentner" userId="cb9c4eee-4091-4c73-a988-513374ac0160" providerId="ADAL" clId="{C83EA5E0-5BE9-40DD-A2D4-C9FD6CA6CAE5}" dt="2022-03-22T13:10:54.417" v="8" actId="255"/>
          <ac:spMkLst>
            <pc:docMk/>
            <pc:sldMk cId="2663290007" sldId="274"/>
            <ac:spMk id="3" creationId="{6EE77245-65BE-46E4-810B-F3161FEDE32D}"/>
          </ac:spMkLst>
        </pc:spChg>
      </pc:sldChg>
    </pc:docChg>
  </pc:docChgLst>
  <pc:docChgLst>
    <pc:chgData name="Andrea Schmidmayer" userId="S::andrea.schmidmayer@rs-prien.de::683b3276-c9d1-4e41-8146-4d0974eefed5" providerId="AD" clId="Web-{33B931CD-01F8-42F4-80B4-118E70ACB0E3}"/>
    <pc:docChg chg="modSld">
      <pc:chgData name="Andrea Schmidmayer" userId="S::andrea.schmidmayer@rs-prien.de::683b3276-c9d1-4e41-8146-4d0974eefed5" providerId="AD" clId="Web-{33B931CD-01F8-42F4-80B4-118E70ACB0E3}" dt="2022-03-21T08:24:36.279" v="1"/>
      <pc:docMkLst>
        <pc:docMk/>
      </pc:docMkLst>
      <pc:sldChg chg="addAnim modAnim">
        <pc:chgData name="Andrea Schmidmayer" userId="S::andrea.schmidmayer@rs-prien.de::683b3276-c9d1-4e41-8146-4d0974eefed5" providerId="AD" clId="Web-{33B931CD-01F8-42F4-80B4-118E70ACB0E3}" dt="2022-03-21T08:24:36.279" v="1"/>
        <pc:sldMkLst>
          <pc:docMk/>
          <pc:sldMk cId="953642300" sldId="260"/>
        </pc:sldMkLst>
      </pc:sldChg>
    </pc:docChg>
  </pc:docChgLst>
  <pc:docChgLst>
    <pc:chgData name="Luisa Seiderer" userId="S::luisa.seiderer@rs-prien.de::0d91c322-c47c-4820-b7cc-b7bb5fdb381f" providerId="AD" clId="Web-{7DE66C5D-635F-4F7E-9D72-CD401D68FD3A}"/>
    <pc:docChg chg="addSld modSld">
      <pc:chgData name="Luisa Seiderer" userId="S::luisa.seiderer@rs-prien.de::0d91c322-c47c-4820-b7cc-b7bb5fdb381f" providerId="AD" clId="Web-{7DE66C5D-635F-4F7E-9D72-CD401D68FD3A}" dt="2022-03-22T15:20:49.011" v="86" actId="14100"/>
      <pc:docMkLst>
        <pc:docMk/>
      </pc:docMkLst>
      <pc:sldChg chg="modSp">
        <pc:chgData name="Luisa Seiderer" userId="S::luisa.seiderer@rs-prien.de::0d91c322-c47c-4820-b7cc-b7bb5fdb381f" providerId="AD" clId="Web-{7DE66C5D-635F-4F7E-9D72-CD401D68FD3A}" dt="2022-03-22T15:10:43.097" v="62"/>
        <pc:sldMkLst>
          <pc:docMk/>
          <pc:sldMk cId="725291776" sldId="269"/>
        </pc:sldMkLst>
        <pc:graphicFrameChg chg="mod modGraphic">
          <ac:chgData name="Luisa Seiderer" userId="S::luisa.seiderer@rs-prien.de::0d91c322-c47c-4820-b7cc-b7bb5fdb381f" providerId="AD" clId="Web-{7DE66C5D-635F-4F7E-9D72-CD401D68FD3A}" dt="2022-03-22T15:10:43.097" v="62"/>
          <ac:graphicFrameMkLst>
            <pc:docMk/>
            <pc:sldMk cId="725291776" sldId="269"/>
            <ac:graphicFrameMk id="2" creationId="{00000000-0000-0000-0000-000000000000}"/>
          </ac:graphicFrameMkLst>
        </pc:graphicFrameChg>
        <pc:picChg chg="mod">
          <ac:chgData name="Luisa Seiderer" userId="S::luisa.seiderer@rs-prien.de::0d91c322-c47c-4820-b7cc-b7bb5fdb381f" providerId="AD" clId="Web-{7DE66C5D-635F-4F7E-9D72-CD401D68FD3A}" dt="2022-03-22T15:10:25.471" v="57" actId="1076"/>
          <ac:picMkLst>
            <pc:docMk/>
            <pc:sldMk cId="725291776" sldId="269"/>
            <ac:picMk id="11" creationId="{D2E1BE3E-27F3-472F-99A6-9C7C37584BA6}"/>
          </ac:picMkLst>
        </pc:picChg>
      </pc:sldChg>
      <pc:sldChg chg="addSp delSp modSp">
        <pc:chgData name="Luisa Seiderer" userId="S::luisa.seiderer@rs-prien.de::0d91c322-c47c-4820-b7cc-b7bb5fdb381f" providerId="AD" clId="Web-{7DE66C5D-635F-4F7E-9D72-CD401D68FD3A}" dt="2022-03-22T15:19:05.067" v="72" actId="1076"/>
        <pc:sldMkLst>
          <pc:docMk/>
          <pc:sldMk cId="1516204604" sldId="271"/>
        </pc:sldMkLst>
        <pc:graphicFrameChg chg="mod modGraphic">
          <ac:chgData name="Luisa Seiderer" userId="S::luisa.seiderer@rs-prien.de::0d91c322-c47c-4820-b7cc-b7bb5fdb381f" providerId="AD" clId="Web-{7DE66C5D-635F-4F7E-9D72-CD401D68FD3A}" dt="2022-03-22T15:17:50.922" v="67"/>
          <ac:graphicFrameMkLst>
            <pc:docMk/>
            <pc:sldMk cId="1516204604" sldId="271"/>
            <ac:graphicFrameMk id="3" creationId="{B385B4B8-669A-48EC-8C49-033B3900B6DF}"/>
          </ac:graphicFrameMkLst>
        </pc:graphicFrameChg>
        <pc:picChg chg="add del mod">
          <ac:chgData name="Luisa Seiderer" userId="S::luisa.seiderer@rs-prien.de::0d91c322-c47c-4820-b7cc-b7bb5fdb381f" providerId="AD" clId="Web-{7DE66C5D-635F-4F7E-9D72-CD401D68FD3A}" dt="2022-03-22T15:18:05.751" v="68"/>
          <ac:picMkLst>
            <pc:docMk/>
            <pc:sldMk cId="1516204604" sldId="271"/>
            <ac:picMk id="10" creationId="{357CF7CE-A8BE-AE77-E604-1C01F6FA63FF}"/>
          </ac:picMkLst>
        </pc:picChg>
        <pc:picChg chg="mod">
          <ac:chgData name="Luisa Seiderer" userId="S::luisa.seiderer@rs-prien.de::0d91c322-c47c-4820-b7cc-b7bb5fdb381f" providerId="AD" clId="Web-{7DE66C5D-635F-4F7E-9D72-CD401D68FD3A}" dt="2022-03-22T15:18:43.722" v="69" actId="1076"/>
          <ac:picMkLst>
            <pc:docMk/>
            <pc:sldMk cId="1516204604" sldId="271"/>
            <ac:picMk id="11" creationId="{457FCA99-0CD4-4D04-AAAB-5C95538CA33F}"/>
          </ac:picMkLst>
        </pc:picChg>
        <pc:picChg chg="add mod">
          <ac:chgData name="Luisa Seiderer" userId="S::luisa.seiderer@rs-prien.de::0d91c322-c47c-4820-b7cc-b7bb5fdb381f" providerId="AD" clId="Web-{7DE66C5D-635F-4F7E-9D72-CD401D68FD3A}" dt="2022-03-22T15:19:05.067" v="72" actId="1076"/>
          <ac:picMkLst>
            <pc:docMk/>
            <pc:sldMk cId="1516204604" sldId="271"/>
            <ac:picMk id="12" creationId="{501EAD32-F70E-EDB8-19E9-CFAF5F5491E5}"/>
          </ac:picMkLst>
        </pc:picChg>
      </pc:sldChg>
      <pc:sldChg chg="addSp delSp modSp new mod setBg">
        <pc:chgData name="Luisa Seiderer" userId="S::luisa.seiderer@rs-prien.de::0d91c322-c47c-4820-b7cc-b7bb5fdb381f" providerId="AD" clId="Web-{7DE66C5D-635F-4F7E-9D72-CD401D68FD3A}" dt="2022-03-22T15:20:49.011" v="86" actId="14100"/>
        <pc:sldMkLst>
          <pc:docMk/>
          <pc:sldMk cId="2970129030" sldId="276"/>
        </pc:sldMkLst>
        <pc:spChg chg="add del mod">
          <ac:chgData name="Luisa Seiderer" userId="S::luisa.seiderer@rs-prien.de::0d91c322-c47c-4820-b7cc-b7bb5fdb381f" providerId="AD" clId="Web-{7DE66C5D-635F-4F7E-9D72-CD401D68FD3A}" dt="2022-03-22T15:02:37.738" v="6"/>
          <ac:spMkLst>
            <pc:docMk/>
            <pc:sldMk cId="2970129030" sldId="276"/>
            <ac:spMk id="3" creationId="{6AAA7A80-35AE-2A2B-586A-F351F37EB32F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48.351" v="80"/>
          <ac:spMkLst>
            <pc:docMk/>
            <pc:sldMk cId="2970129030" sldId="276"/>
            <ac:spMk id="11" creationId="{22F15A2D-2324-487D-A02A-BF46C5C580EB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48.351" v="80"/>
          <ac:spMkLst>
            <pc:docMk/>
            <pc:sldMk cId="2970129030" sldId="276"/>
            <ac:spMk id="13" creationId="{2AEAFA59-923A-4F54-8B49-44C970BCC323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48.351" v="80"/>
          <ac:spMkLst>
            <pc:docMk/>
            <pc:sldMk cId="2970129030" sldId="276"/>
            <ac:spMk id="15" creationId="{C37E9D4B-7BFA-4D10-B666-547BAC499469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0.914" v="82"/>
          <ac:spMkLst>
            <pc:docMk/>
            <pc:sldMk cId="2970129030" sldId="276"/>
            <ac:spMk id="17" creationId="{C3862298-AF85-4572-BED3-52E573EBD410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0.914" v="82"/>
          <ac:spMkLst>
            <pc:docMk/>
            <pc:sldMk cId="2970129030" sldId="276"/>
            <ac:spMk id="18" creationId="{03E485DD-0C12-45BC-A361-28152A03BB93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0.914" v="82"/>
          <ac:spMkLst>
            <pc:docMk/>
            <pc:sldMk cId="2970129030" sldId="276"/>
            <ac:spMk id="19" creationId="{6D6B998F-CA62-4EE6-B7E7-046377D4F7EF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6.399" v="84"/>
          <ac:spMkLst>
            <pc:docMk/>
            <pc:sldMk cId="2970129030" sldId="276"/>
            <ac:spMk id="21" creationId="{C3862298-AF85-4572-BED3-52E573EBD410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6.399" v="84"/>
          <ac:spMkLst>
            <pc:docMk/>
            <pc:sldMk cId="2970129030" sldId="276"/>
            <ac:spMk id="22" creationId="{1C897582-CB19-41B5-9426-8BD7BD008256}"/>
          </ac:spMkLst>
        </pc:spChg>
        <pc:spChg chg="add del">
          <ac:chgData name="Luisa Seiderer" userId="S::luisa.seiderer@rs-prien.de::0d91c322-c47c-4820-b7cc-b7bb5fdb381f" providerId="AD" clId="Web-{7DE66C5D-635F-4F7E-9D72-CD401D68FD3A}" dt="2022-03-22T15:19:56.399" v="84"/>
          <ac:spMkLst>
            <pc:docMk/>
            <pc:sldMk cId="2970129030" sldId="276"/>
            <ac:spMk id="23" creationId="{0E7066FC-B004-4B5A-B02B-599B51EF3221}"/>
          </ac:spMkLst>
        </pc:spChg>
        <pc:spChg chg="add">
          <ac:chgData name="Luisa Seiderer" userId="S::luisa.seiderer@rs-prien.de::0d91c322-c47c-4820-b7cc-b7bb5fdb381f" providerId="AD" clId="Web-{7DE66C5D-635F-4F7E-9D72-CD401D68FD3A}" dt="2022-03-22T15:19:56.399" v="85"/>
          <ac:spMkLst>
            <pc:docMk/>
            <pc:sldMk cId="2970129030" sldId="276"/>
            <ac:spMk id="25" creationId="{22F15A2D-2324-487D-A02A-BF46C5C580EB}"/>
          </ac:spMkLst>
        </pc:spChg>
        <pc:spChg chg="add">
          <ac:chgData name="Luisa Seiderer" userId="S::luisa.seiderer@rs-prien.de::0d91c322-c47c-4820-b7cc-b7bb5fdb381f" providerId="AD" clId="Web-{7DE66C5D-635F-4F7E-9D72-CD401D68FD3A}" dt="2022-03-22T15:19:56.399" v="85"/>
          <ac:spMkLst>
            <pc:docMk/>
            <pc:sldMk cId="2970129030" sldId="276"/>
            <ac:spMk id="26" creationId="{17A7F34E-D418-47E2-9F86-2C45BBC31210}"/>
          </ac:spMkLst>
        </pc:spChg>
        <pc:spChg chg="add">
          <ac:chgData name="Luisa Seiderer" userId="S::luisa.seiderer@rs-prien.de::0d91c322-c47c-4820-b7cc-b7bb5fdb381f" providerId="AD" clId="Web-{7DE66C5D-635F-4F7E-9D72-CD401D68FD3A}" dt="2022-03-22T15:19:56.399" v="85"/>
          <ac:spMkLst>
            <pc:docMk/>
            <pc:sldMk cId="2970129030" sldId="276"/>
            <ac:spMk id="27" creationId="{2AEAFA59-923A-4F54-8B49-44C970BCC323}"/>
          </ac:spMkLst>
        </pc:spChg>
        <pc:picChg chg="add del mod">
          <ac:chgData name="Luisa Seiderer" userId="S::luisa.seiderer@rs-prien.de::0d91c322-c47c-4820-b7cc-b7bb5fdb381f" providerId="AD" clId="Web-{7DE66C5D-635F-4F7E-9D72-CD401D68FD3A}" dt="2022-03-22T15:03:33.992" v="17"/>
          <ac:picMkLst>
            <pc:docMk/>
            <pc:sldMk cId="2970129030" sldId="276"/>
            <ac:picMk id="2" creationId="{535247F5-DFDF-B4EE-1F0D-ABA77A4CC9E6}"/>
          </ac:picMkLst>
        </pc:picChg>
        <pc:picChg chg="add del mod">
          <ac:chgData name="Luisa Seiderer" userId="S::luisa.seiderer@rs-prien.de::0d91c322-c47c-4820-b7cc-b7bb5fdb381f" providerId="AD" clId="Web-{7DE66C5D-635F-4F7E-9D72-CD401D68FD3A}" dt="2022-03-22T15:19:12.630" v="73"/>
          <ac:picMkLst>
            <pc:docMk/>
            <pc:sldMk cId="2970129030" sldId="276"/>
            <ac:picMk id="4" creationId="{42034A53-B520-68E0-ECC8-A7087C2E5DDD}"/>
          </ac:picMkLst>
        </pc:picChg>
        <pc:picChg chg="add del mod">
          <ac:chgData name="Luisa Seiderer" userId="S::luisa.seiderer@rs-prien.de::0d91c322-c47c-4820-b7cc-b7bb5fdb381f" providerId="AD" clId="Web-{7DE66C5D-635F-4F7E-9D72-CD401D68FD3A}" dt="2022-03-22T15:19:22.974" v="75"/>
          <ac:picMkLst>
            <pc:docMk/>
            <pc:sldMk cId="2970129030" sldId="276"/>
            <ac:picMk id="5" creationId="{B4CC133A-741A-2328-C698-6A4C94D16B1C}"/>
          </ac:picMkLst>
        </pc:picChg>
        <pc:picChg chg="add mod">
          <ac:chgData name="Luisa Seiderer" userId="S::luisa.seiderer@rs-prien.de::0d91c322-c47c-4820-b7cc-b7bb5fdb381f" providerId="AD" clId="Web-{7DE66C5D-635F-4F7E-9D72-CD401D68FD3A}" dt="2022-03-22T15:20:49.011" v="86" actId="14100"/>
          <ac:picMkLst>
            <pc:docMk/>
            <pc:sldMk cId="2970129030" sldId="276"/>
            <ac:picMk id="6" creationId="{37313F12-CAB7-5922-CC20-7480D1207B71}"/>
          </ac:picMkLst>
        </pc:picChg>
      </pc:sldChg>
    </pc:docChg>
  </pc:docChgLst>
  <pc:docChgLst>
    <pc:chgData name="Luisa Seiderer" userId="S::luisa.seiderer@rs-prien.de::0d91c322-c47c-4820-b7cc-b7bb5fdb381f" providerId="AD" clId="Web-{D1616C2C-25CF-4D3A-8831-9EDA69A7C755}"/>
    <pc:docChg chg="modSld">
      <pc:chgData name="Luisa Seiderer" userId="S::luisa.seiderer@rs-prien.de::0d91c322-c47c-4820-b7cc-b7bb5fdb381f" providerId="AD" clId="Web-{D1616C2C-25CF-4D3A-8831-9EDA69A7C755}" dt="2022-03-22T15:48:53.754" v="5" actId="20577"/>
      <pc:docMkLst>
        <pc:docMk/>
      </pc:docMkLst>
      <pc:sldChg chg="modSp">
        <pc:chgData name="Luisa Seiderer" userId="S::luisa.seiderer@rs-prien.de::0d91c322-c47c-4820-b7cc-b7bb5fdb381f" providerId="AD" clId="Web-{D1616C2C-25CF-4D3A-8831-9EDA69A7C755}" dt="2022-03-22T15:48:53.754" v="5" actId="20577"/>
        <pc:sldMkLst>
          <pc:docMk/>
          <pc:sldMk cId="2059787993" sldId="267"/>
        </pc:sldMkLst>
        <pc:spChg chg="mod">
          <ac:chgData name="Luisa Seiderer" userId="S::luisa.seiderer@rs-prien.de::0d91c322-c47c-4820-b7cc-b7bb5fdb381f" providerId="AD" clId="Web-{D1616C2C-25CF-4D3A-8831-9EDA69A7C755}" dt="2022-03-22T15:48:53.754" v="5" actId="20577"/>
          <ac:spMkLst>
            <pc:docMk/>
            <pc:sldMk cId="2059787993" sldId="267"/>
            <ac:spMk id="3" creationId="{00000000-0000-0000-0000-000000000000}"/>
          </ac:spMkLst>
        </pc:spChg>
      </pc:sldChg>
      <pc:sldChg chg="modSp">
        <pc:chgData name="Luisa Seiderer" userId="S::luisa.seiderer@rs-prien.de::0d91c322-c47c-4820-b7cc-b7bb5fdb381f" providerId="AD" clId="Web-{D1616C2C-25CF-4D3A-8831-9EDA69A7C755}" dt="2022-03-22T15:48:47.051" v="2" actId="20577"/>
        <pc:sldMkLst>
          <pc:docMk/>
          <pc:sldMk cId="99954379" sldId="272"/>
        </pc:sldMkLst>
        <pc:spChg chg="mod">
          <ac:chgData name="Luisa Seiderer" userId="S::luisa.seiderer@rs-prien.de::0d91c322-c47c-4820-b7cc-b7bb5fdb381f" providerId="AD" clId="Web-{D1616C2C-25CF-4D3A-8831-9EDA69A7C755}" dt="2022-03-22T15:48:47.051" v="2" actId="20577"/>
          <ac:spMkLst>
            <pc:docMk/>
            <pc:sldMk cId="99954379" sldId="272"/>
            <ac:spMk id="3" creationId="{CB6FB913-8344-4048-ABE2-FA010DEDD40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40:40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8168,'-20'11'-1666,"3"0"1361,4-5 104,4-3 1,11 5 200,5-8 0,4 0 0,8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42:19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40 6410,'0'-11'154,"0"0"-316,0 5-177,0 3 339,0-5 0,-9 8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5:33:49.855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628 569 9060,'-20'0'86,"1"0"1,-1 0 0,1 2-1,-1 2 1,0 3 0,1-3-1,-1-2 1,1-2 0,-1 0-1,0 0 1,1 0 0,1 3-1,3 3 1,4 7 0,0 5-1,3 3 1,-3 8 0,2 8 0,-2 8-1,2 5 1,-1 5 0,1 2 509,0 1 0,3-1 0,3-5-416,-3-6 0,4-7 0,-5-6 125,5-7 0,2-17-244,0-16 1,0-6 0,2-20 16,5-1 0,4-10 0,8-4 0,1-2-30,-1-4 1,1-5 0,0-4 0,1-3 124,5 3 1,-8 0 0,6 0 0,0-3-94,-2 3 1,-1 2 0,-3 5 0,-3 1-5,-2 3 0,-9 17 1,3 3 90,-5 8 0,-2 15 0,-2 9-76,-5 11 0,-1 13 0,-7 4 0,1 2-34,-1 5 1,0 2 0,0 5 0,2 1-25,-3 3 0,6 2 0,-1-5 0,0 5-61,0 2 1,0-6 0,-4 2 0,4-3 6,2 3 0,0-11 1,5 2-106,-2-7 118,-1-3 1,7-8-63,0 1 0,0-12 20,0-8 0,7-8 0,1-14 0,3-4 20,4-7 0,3-13 0,1-6 0,1-7 12,0-6 1,-1 2 0,1-7 0,2 0 5,4 1 1,-5 12-1,6-2 1,-6 7-61,-1 9 1,0 6 9,-1 17 0,-8 11 0,-4 9 1,-5 11 126,-2 7 1,-9 10 0,-4 2-1,-4 5 65,-3 4 1,0-2 0,1 13-1,-3 1-31,-4-1 0,4 4 0,-6 9 0,2 5-60,0 1 1,-3-3 0,5 3 0,-2-3-35,2-10 1,2 1-1,3-11 1,-1-5-7,1-6 1,6-7-73,-1-8 1,10-11 86,-2-9 1,12-18 0,7-14 0,5-8-146,1-5 1,3-14 0,2-13-37,2-4 155,9-11 1,-11 4 0,6-6 0,-1 1-22,-5 6 1,4 3-1,-2 10 1,-2 8 18,-2 6 0,-11 20 0,-3 5 47,1 12 1,-9 12 0,2 12-1,-8 8 60,-5 3 1,-2 9-1,-5 2 1,3 3 18,2 4 0,0 4 0,-7 4 1,-1 5-34,-6 2 0,10 3 1,-7 8-1,0 2-5,2 2 1,1 9 0,1-4 0,0 2-43,1 0 0,6-5 0,2-2-114,2-12 78,3-1 0,6-24 1,0 3-124,0-5 1,8-11 0,5-8 0,7-5-88,6-2 1,-4-9-1,6-4 1,-2-6 103,0-8 1,3-3 0,-5-11-1,2-5 91,-2-6 0,-2-9 0,-3-7 0,1-6 16,-1 0 0,-6 6 1,-2-1-1,-2 1 7,-5 5 0,-1 15 1,-6 7-14,-3 4 0,-7 6 0,-11 18 1,-4 7-126,-3 4 1,5 2 0,-7 0 0,-2 0 115,-2 0 0,5 2 1,1 2-1,1 5 181,-1 2 0,-1 4 0,-3 9 0,4 4-65,5 3 0,9 10 0,-9 13 0,4 10-51,2 7 1,1 8 0,1 6 0,5 6-83,7 5 1,-3-4 0,2-8 0,3-5 2,2-9 1,11-27-1,4 1 1,6-14-78,7-12 1,-2-8-1,7-12 1,1-6 174,5-12 0,-2-2 0,9-13 0,-5-6 43,0-9 1,-10-9-1,10-6 1,-2-7-10,0-4 1,-5-5-1,-1-2 1,-1-4-91,1-2 0,-14 6 0,1 3 0,-5 8-57,-2 6 0,-7 23 0,0-5 0,-8 9-71,-9 11 0,-4 12 0,-5 10 0,-2 4 73,-2 2 1,-9 0 0,4 2 0,-1 4 261,-1 7 0,7 5 0,-5 4 1,1 1-136,-1 4 0,5 7 0,-4-1 1,2 6 10,4 7 1,2 4 0,2 9 0,3 2-112,4 4 0,-3 5 0,10 6-112,2-4 114,1 4 1,6-21 0,3-1 0,7-8 28,5-9 0,3-13 0,3-5 0,5-10-13,1-7 1,3-4 0,4-4 0,-2-10 10,-3-8 0,1 0 0,4-8 1,-2-5-60,-2-7 1,-7-6 0,4-9 0,-2-4-2,-4-9 1,-2 7 0,-4-13 0,-3 1 15,-2 1 0,-9 11 1,3 6-1,-7 5-36,-7 6 1,-4 17-1,-8-1 1,-1 8 17,1 4 0,-8 9 0,-1 5 0,0 3 11,0 3 1,-1 3 0,5 5 557,-2 12-452,0-1 1,0 21 0,2-1-1,4 11 34,5 7 1,2 4 0,-4 2 0,3 4-90,8 3 1,-3-7 0,3 2 0,1-6-27,3-7 0,4-4 1,3-11-1,6-4-51,6-7 0,-6-11 0,13-4 0,0-2 22,-2-5 1,6-2-1,-2-4 1,0-4 133,2-7 0,-6-5 1,4-1-1,-4-3-90,-2-4 1,-1 0-1,1-11 1,-3-7 44,-4-4 1,3-4 0,-10-7-107,-1 0 55,5 1 0,-7-3 1,3 0-1,-6 0 15,-6 4 1,1 9 0,-8 0 0,-2 7 67,-2 10 1,-10 7 0,1 5 0,0 1-9,-2 5 1,6 5 0,-6 8-1,2 4-32,0 9 0,-1 0 1,8 15-1,-1 3 28,1 8 0,-1 2 0,0 12 1,1 1-37,-1 3 0,7 4 0,2 2 0,0 4-28,0 3 0,7-5 0,-2 5 0,3-2-13,3-5 1,7-9 0,2-6 0,2-7-85,4-10 0,2-9 0,3-9-284,-1-7 413,1-4 0,2-4 0,2-4 0,2-9-18,-2-9 1,4-7 0,0-10 0,1-7-41,-1-11 1,0-2 0,-4-9-1,2 1-32,-2-1 1,-2 7 0,-4-2 0,-3 6 37,-2 6 1,-9 6 0,3 7-20,-5 1 0,-11 17 1,-4 9-1,-4 7 52,-3-1 0,-6 5 0,0-4 0,2 6 71,2 6 1,3-2-1,-1 7 650,0-2-728,1 6 1,-1-2 0,3 11 0,2 5 50,1 1 0,8 5 0,-5 11 1,2 8-98,5 9 1,2 3 0,2 8-1,0 2-10,0-2 1,2-7-1,2 1 1,5-5 6,2-6 0,2-20 0,7-5 97,-1-8 1,1-13 0,-1-4-1,1-5-26,0-2 0,-7-11 1,0-6-1,0-10 45,-2-3 1,6-3 0,-6-8-1,2-5-9,0-6 0,-6-5 1,4-1-1,-3-1-141,-3 0 1,-3-2 0,0-2 0,2-3 42,3 3 0,-1 9 1,-8 6-1,-2 2-24,-3 3 0,-6 8 1,5-4-1,-1 10 106,0 8 0,-4 7 0,4 4-40,-2 1 0,1 5 0,-6 8 0,5 5 140,3 1 0,-1 10 0,5 8 0,-3 3-115,3 4 1,2 4 0,2 4 0,-3 8-112,-3 5 1,4-6 0,-5 13 31,5 1 40,2 7 0,0-7 0,0 3 0,0-4 26,0-6 0,2-11 0,3-3 0,1-8 43,-2-9 0,7-13-87,2-6 0,-4-7 0,0-9-8,-1-11 0,-5-1 0,3-14 0,-1-7 13,1-8 0,-4-2 0,5-5 0,-3-6-12,3-4 0,-5 1 0,4-3 1,-3 1-2,-3 5 0,0 2 0,0 5 1,0 1 136,0 3 0,0 15 13,0-2 1,-9 21 0,-2 7-123,0 13 1,0 12 0,5 12 0,-5 6 265,0 5 0,-7 11 0,5 2 0,-4 5-242,-3 4 0,7-3 1,0 14-1,-2-3-29,-2-3 1,4-1 0,2 0-1,0 4 31,0 3 1,6-13 0,-1-1 0,4-3-23,2-3 0,0-13 1,0 0-1,0-7-9,0-6 1,8-11-1,6-6-247,3-5 0,-4-11 1,0-6-1,2-9 238,3-9 1,1-8 0,1-9 0,0-11-49,-1-7 0,1-8 1,-1-13-78,1-9 109,-10 47 1,0 0 0,9-47 0,1 2 0,-3 4-33,-4 7 0,2 7 0,-8 6 0,-3 9 72,-1 8 0,-3 16 1,-3 15 39,-3 9 0,1 6 0,-8 14 0,-4 8 143,-7 13 1,7 11-1,-7 9 1,0 8-62,2 9 1,-2 0-1,0 9 1,-2 2-112,2 3 0,0 10 0,0 0 1,-2 0 60,2-2 1,2-11 0,3 4-1,-1-10 17,0-7 1,7-20-146,0-8 1,11-20 0,0-15-33,6-16 0,11-4 0,1-12 1,6-8-54,4-8 1,2-15-1,-2-7 1,7-2-403,4 2 1,-5 5-1,-1 10 1,-1 5-244,1 6 0,2 13 0,6 9 609,0 9 1,9 6-1,2 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5:34:06.339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550 505 14229,'0'-26'0,"0"0"-574,0 2 1,0 2 287,0 3 0,0 6 335,0 0 1,6 0 0,3-5 0,2 3 209,4 2 0,0 0 0,1-7 0,-3-1-50,2-6 0,2 3 1,3-6-1,0 2-28,-1 4 0,-6 2 1,-2 2-1,-2 1-78,-5-1 0,-2 7-231,-2 0 1,-8 9 0,-5-1 0,-5 7 350,-1 5 0,-8 8 0,-1-2 0,-2 7 112,-5 6 0,4-4 1,-1 6-1,-3-2-102,-2 0 0,4 7 0,3-7 0,-1 0-148,1 3 1,6-8 0,-2 6 0,4-6 126,2-1 1,3-7-77,4 0 0,6-9-227,14 3 0,4-5 1,8-2-1,1-2 397,-1-5 0,7 3 1,3-9-1,1-2-313,5-3 1,-4 5-1,-1 0 1,1-2-48,-1-3 1,-4-1 0,5-1 0,-3 1 33,-4-1 0,-2 1 0,-3-1 1,1 0 24,0 1 0,-7-1-88,0 1 1,-11 8 0,-2 4 0,-11 5 26,-6 2 0,-12 9 1,-3 4-1,-5 6 479,-3 7 0,1 5 0,0 6-137,0-4-245,0 4 1,-1-7-1,3 7 1,2-2-61,3-2 1,12-7-1,-2 4 1,3-4-30,4-8 85,8 1 1,-2-19-1,12 0 27,3-10 0,5-8 0,9-2 0,-1 1 4,1-1 1,-1 1-1,1-1 1,2 0-49,4 1 0,-2-1 1,6 1-1,1-1-118,-1 0 1,-4 1 0,7-1-1,2 1-11,2-1 1,-4-2-1,-3-2 1,1-2 130,-1 2 0,-6 5 0,0 3 414,-9 3-397,3 9 1,-18-5 0,-3 11 18,-14 5 1,-7 4 0,-13 11 0,-7 4 118,-3 6 0,1 8 1,-4 1-1,2 3-168,4-1 1,3-12-1,2 8 1,0-2-38,-1 0 0,10-7 1,6-3-25,9-6 0,8-10 0,14-6-5,6-10 1,6-6 0,7-8 0,5-3 84,-1-4 1,7 2 0,-4-7-123,4 3 115,2-7 0,-6 7 0,-3-5 0,1 5-44,-1 0 1,-3 6 0,1-4-38,-6 4 67,10 2 1,-27 7-1,10 2 54,-4 3 0,-11 1 0,2 9 38,-6 5 1,-14-3-1,1 9 1,-9 5-43,-5 6 1,-1 0-1,-8 6 1,-1 1-7,-5-1 1,3 1 0,-7 3 0,-1-1-19,1 2 0,11-5 0,-4 1 0,1-3-57,7-4 1,-2-4-1,11-7-47,2-7 0,13-4 0,11-2 0,14-4 11,9-9 1,8-2 0,10-16-5,5 3 36,4-16 0,11 12 1,0-14-1,2 5-34,0 1 0,-6 1 0,8 0 0,-4 0 29,-2 0 1,-9 8 0,-6 5 0,-9 6-156,-9 7-30,-4 5 1,-22 23 0,-11 5 0,-13 4 316,-7 4 0,-8 2 0,-9 10 0,0-1 25,0 0 1,-6 7 0,4-1-15,0-1-94,-7-3 0,9-2 1,-6 1-1,1-1 34,-1 0 0,13-6 0,1-3-98,3-1 133,0-3 0,13-7 191,5 1 0,14-11 0,8-9-337,14-11 1,11-2 0,12-5 0,-1-6 20,0-4 0,7-5 0,-1-6 0,1 0-24,2 0 0,0-3 1,4-1-1,-4-3-51,0 2 0,-11 3 0,4 2 0,-4 2-101,-8 4 0,-12 3 1,-6 6-56,-2-2 0,-11 6 0,-14 9 0,-8 2 89,-8 5 0,-7 8 1,-5 5-1,-2 2 181,3 4 0,-7 9 0,0 2 0,-3 1 89,1 1 1,8 2 0,-1 9 0,1 1 26,-2-1 0,12-4 0,-3 0 0,8 2-215,12-3 1,6-7-1,13-1-244,5-5 0,12-10 1,14-4-1,4-5 293,2-2 1,3-11 0,1-6 0,3-7 225,-3 0 0,5-4 0,-4 1 0,-3 1-2,1-2 0,-16 6 1,6-4-282,-8 4 54,-4 3 0,-7 1-646,0 5 634,-9 4 0,3 9 0,-11 3 0,-7 5 1290,-7 12-1204,3 8 0,-22 29 0,7 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59:00.67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469 253 8229,'2'-20'-561,"2"1"0,1 1 0,-5 7 7,-5 11 511,-10 0 0,13 11-30,-5-4 1,5-3 72,2 9-13,0-8 373,0 3 153,0-8-373,0 0-287,0-8 186,9 5-33,-7-5 1,7 8 1,-9 2-71,0 4 1,0-1-1,0 8 188,-9-9-106,7 14 0,-7-14 377,9 9-211,0-9-336,0 5 0,2-9 52,5 0 0,4 0 60,8 0 0,-6-9 39,0-4 1,-6-4 97,6-3 1,-9 1 15,3-1 0,-5 7-65,-2 0 1,-9 9 0,-4-3 13,-4 5 1,-3 8 0,1 3 0,-1 0-41,1-1 1,-1 6 0,0-6-14,1 3 0,-1 2 17,1 7 0,8-7 14,4 0 1,5-7-29,2 8 0,2-10 0,5 2-45,6-3 1,4-12-1,3-2-24,-1 0 1,1-6 0,0 4 20,-1-5 1,1-1 0,-1-1 24,1 0 1,-7 7 0,-2 0 12,-2-2 1,-1 0 19,-1 2 0,-7-3 35,0 10 1,-9 2-1,-10 8 1,-1 5 9,0 2 1,1-5 0,-1 7 0,-2 2-3,-4 3 1,4 1-1,-4 1 1,5-3-48,1-3 0,0 3 1,3-4-1,2 2-41,2-2 1,6 3 0,-4-8-59,3 3 0,1-4 60,7 6 1,2-9 6,5 3 1,4-12-1,8-3-4,1-3 1,-7 4-1,0-6 1,2-2-16,3-3 1,-3 5 0,0 0 0,2-2 8,-1-2 1,-1-3-1,5 3 1,-1 1-4,1 3 0,-1 0 24,1-6 0,-9 6 6,-5-1 1,-3 12 0,-6 0 0,-3 9 52,-7 4 0,-5 2 0,-1 6 0,-1-1-30,1-5 1,6 4 0,-1-4 0,-1 5 1,-2 1 0,4-1 1,0-3-1,0-2-24,2 2 0,-7 3 1,7 1 16,0 1 0,1-7 1,3 0 31,-6 2 0,4-4 0,1 0-27,-1-2-59,7-3 0,2-8 0,13-5-24,4-6 0,3-4 1,-1-3-1,1 1 8,0-1 1,-1 1-1,3-1 1,2 0 16,2 1 0,-6-1 1,-7 3-1,0 2 80,-2 1 1,4 1 110,-9-6-99,1-1 1,-16 9-1,-4 5-20,-4 4 1,-3 2-1,1 2-10,-1 4 0,0-1 0,3 8 0,2 2-8,2 2 0,0 3 0,-5 0 0,3-1-4,2 1 1,0-1-1,-5 1 1,5 0-21,7-1 0,-3 1 1,3-1 5,1 1 0,3-7-13,2 0 0,2-9 1,5 3-11,6-5 1,4-11 0,3-4-1,-1-4-117,1-3 92,0 1 0,-1-7 0,3 0 10,4 2 1,-4 0 0,4 2 0,-4 0 22,-3 5 0,-6 1 0,-2-3 0,0 1 83,0 5 1,-7-4 4,3 4 0,-5 2-43,-2-2 1,-2 9-21,-5-3 0,3 5-67,-9 2 0,0 0 1,-7 2 65,1 5 0,6-3 0,0 9 1,-3 2 97,-1 3 0,-3 8 1,1 0-1,-3-2-54,-4-2 0,4 4 1,-4 0-1,4-2-4,3-2 1,6-3 0,2 1 0,0-1-100,0 1 0,6-7-212,-1 0 227,4-9 1,8 3 0,3-14 0,2-6-19,4-4 1,-2-3-1,2 1 1,5-1-6,2 1 1,-5-3 0,9-2 0,-4-2 4,-2 2 0,-1 0 1,1 0-1,0-2 66,-1 2 0,1 2 1,-3 2-1,-2 3 111,-2 4-64,-8-4 1,1 14 0,-12-3-42,-7 4 0,2 2 1,-2 2-1,0 4-20,2 7 0,-7-2 1,5 0-1,-2 0 27,2 0 0,-4-5 1,4 8-1,-5 1 10,-1 2 0,-1-4 0,3 0 1,1 3 9,3 1 1,0-4-1,-6 0 1,-1 2-38,0 3 0,7-5-161,0 0 128,9 0 0,-3-2 1,14-7-31,6-8 0,4 0 0,1-10 0,-3-1 15,-2-2 1,0 4-1,7 0 1,-3-3 27,-4-1 1,5-3 0,-7 1 0,2-1 19,0 1 0,-7 6 1,5-1-1,0-1 18,0-2 0,-7 4 1,5 0 97,0-3 1,-9 8-57,0 1 0,-2 7 1,-12 5-1,-1 3-18,-2 3 1,-9 4 0,-3 9 0,1 2-5,0-2 1,-5-2-1,5-2 1,-1 2-35,1 4 0,0-4 0,4 4 1,-2-5-79,2-1 1,9 0 0,4-1-96,2 1 0,5-9 92,10-5 0,1-4 1,10-2-1,5-2 38,0-4 1,2 1 0,0-8 0,4-2 15,2-2 1,-4-3-1,5 0 1,-1 1-11,1-1 1,-7 7-1,2 0 75,-4-2-56,-3-3 1,1 1 0,0 2-2,-1 2 1,-6 8-1,-2-3 81,-2-1 1,-3 9-34,-6 0 1,-6 2 0,-3 9 0,0 0 17,1 0 1,-8 2 0,3 6-51,-4 1 0,4 0 0,2-1 0,0 1 1,0-1 0,-2-6 1,-4 1-1,2 1-19,1 2 0,8 3 0,-5-1-15,2 1 1,1-3 0,3-1 3,-1-3 14,-1-9 0,16 5 0,4-9 0,4-2-34,3-5 1,0-4 0,-1-6 0,1 2-29,-1 1 0,1 1 0,0-6 1,-1-1-19,1 1 77,-1-1 1,1 0-54,0 1 0,-3-1 166,-4 1 1,2 6-20,-8-1 1,-3 10 0,-10-2-80,-7 3 0,-5 12 1,-1 2-10,-1 0 1,0 4 0,3-6 0,2 2 4,2 4 1,0-4 0,-5 2-1,3 0 16,2-2 1,0 6 0,-5-4 0,3 5 19,2 1 1,7 1 0,-8-3-1,1-1-34,2-3 0,3 0 0,6 4 0,-3-2 29,-1-1 0,1-10-56,12 2-1,4-6 1,8-4 0,1-5-78,0-2 1,6-2-1,0-6 1,-2-1 50,-2 1 0,4-3 1,0-2-1,-2-2 18,-2 2 0,-9 2 0,-2 2 1,-1 3-10,1 4 0,-6-4 0,1 3 100,-4-3 0,-10 6 1,-5 5-1,-5 3 64,-1 3 1,-1 0 0,0 3 0,1 1-91,-1 2 1,1 8 0,-1-6 0,0 3 0,1 4 1,6-4-1,0 2 1,0 3-31,2 1 1,-5-4-1,8 0-17,-3 2 1,4 3 0,-4 1-11,3 1 1,1 0 3,7-1 1,9-8-1,4-4 16,4-5 0,3-2 0,0 0 1,-1-2-46,1-5 0,-1 3 0,1-7 0,0 0-17,-1 0 0,1 5 0,-1-8 0,1 1 13,0 3 0,-1-8 0,1 5 5,-1-4 0,-6-1 1,-2 3-20,-2 2 251,-2 0 0,-16-5 0,-4 5-92,-5 7 1,-1 6 0,-1 4 0,1 5-46,-1 2 0,0 0 1,1 4-1,-1-2-31,1 2 1,-1 3 0,3 1 0,1 1-54,3-1 1,7 1-1,-5 0 1,2-1-45,5 1 1,2-7 0,2 0 0,2 0 41,4-2 0,-1 4 0,8-8 0,2-3 5,2-2 0,3-2 0,0 0 1,-1-2 7,1-5 1,-1-1 0,1-7 0,0 1 55,-1-1 0,-6-2 0,0-3 0,3 1-52,1-1 0,-4 0 1,-2 1 10,-2-1 1,-3 1 0,-6-1 4,0 0 1,-9 7 0,-6 2 70,-9 3 0,7-5 0,-7 6 0,0 3-14,2 2 0,0 2 1,3 2-1,-1 2-46,1 3 1,-1 1 0,0-3-7,1 1 1,6 7 0,2-4 0,0 0-12,0-1 1,7 8 0,-3-3-37,5 4 0,2-4 0,0 0-7,0 3 0,0 1 0,0 3 4,0-1 1,9 1 10,4-1 1,4-1 3,3-5 0,-1-4 1,1-9-3,0 0 1,-1-7 0,-1-2 0,-3-2-9,-2-4 0,0-4 0,7-5 0,-1-2 10,1 2 0,-1-5 0,-1 3 0,-3 2-13,-2 2 0,-2 3 0,2-1 439,-6 1-369,-5-1 1,-4 9 0,-5 5 0,-6 6-28,-4 6 1,-3-2 0,0 10-33,1 1 42,-1 2 0,1 3 0,-1-1 0,0 1-12,1 0 1,1-1-1,3 1 1,2-1 42,-2 1 1,-3 0-1,1-1 1,2 3-3,2 4 1,6-4 0,-4 4-10,3-4 1,1-3 14,7 1 0,2-9 1,5-5-62,6-3 0,4-12 0,1-4 1,-3-5 44,-2-1 1,-7-1 0,5 1 0,0-1-20,0 0 0,-7 7 1,5 0-1,-2-2 5,-1-2 0,3-3 1,-5 0-79,3 1 0,2-1-138,-3 1 0,-4-1 376,5 0-59,-5 10 1,-11 3-60,-4 14 0,-4 3 0,-1 10 0,3 0-40,2-1 1,7 1 0,-8-1-46,-1 1 1,4 0 0,0-1 6,3 1 0,1-1-538,7 1 508,0-9 1,9-2-12,4-9 0,2-9 0,0-2-106,-1 0 1,-10-6-1,5 6 1,-3-2-345,1 0 0,1 6 511,-1-6 0,4 9 0,8-5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59:09.391"/>
    </inkml:context>
    <inkml:brush xml:id="br0">
      <inkml:brushProperty name="width" value="0.11429" units="cm"/>
      <inkml:brushProperty name="height" value="0.11429" units="cm"/>
      <inkml:brushProperty name="color" value="#FFFFFF"/>
    </inkml:brush>
  </inkml:definitions>
  <inkml:trace contextRef="#ctx0" brushRef="#br0">79 49 17606,'-17'-9'0,"2"-2"-1413,2 0 1,2 0 2692,-2 5 1,4 6-1813,9 0 1,2 6 0,5 7-1,4-4 628,-1 0 1,8-7 0,-7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18:44:39.97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60 1980 8294,'-20'-11'0,"7"-6"0,2 4-408,2-5 0,3-1 1,6-3 288,0-4 0,0 2 0,0-9 0,2 0 98,5 3 1,-3-7-1,7 6 1,0-1 55,0-1 1,-7 7 0,2-4 69,-3 1-88,5-6 0,-6 11 0,5-6 33,-5 2-32,-2-7 1,0 11 0,0-9-1,0-2 8,0-2 0,0-4 0,0-3 0,0-4-17,0-2 1,0 11 0,0-4 0,0-3 7,0-2 0,0 9 1,0-3-1,0 3 14,0 4 0,0 7 0,0-2 0,0-1 5,0 1 1,0 10 0,0-4 0,0 0-24,0 2 1,0 1-1,0 1 1,0 0-25,0 1 0,0-7 0,0-1 0,0 4-31,0 1 0,0 0 0,2-2 0,3-2 19,1 2 0,3 0 0,-5-2 10,3-7 0,6 5 1,-7 2-34,-1 4 1,-3 9 0,-2 0-347,0-2-116,0 6 508,0 0 0,0 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FBEF0-135A-4E56-994D-3868E5140450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CBAF-280C-4EBE-8538-6CFB264206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2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1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7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28EBE-3048-459F-B51A-336CEF99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ABE63A-7D6D-43A1-95C5-19B9E897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725F39-C82B-4438-9AA4-00C0CB8F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6017BB-1C82-406D-A280-72AF3FCC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5EDD1-4A15-426C-8B27-47062A48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791CA-9B0A-404F-8721-9E180C67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00A15-B43F-45E0-8FAA-23417487A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65D956-C1A6-44E1-A9D8-C42E59ED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79DAB-1726-4A2F-9AF7-B79936A1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D6984-EAAE-4924-AB86-6386E83A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7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B25C7-019F-4A74-9F5F-D6519C4D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414E9-D2EE-4DCF-A47D-AEE8D30AC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B93F71-7124-4F24-853D-957D9665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4A095A-7FCE-4DC2-99A7-2C989C72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5F61A-B213-48DD-B9DB-87969B22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2DAB-039C-47B8-AD2A-E12B2F80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30E9DF-A8A5-4A25-846C-D6DFB3909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B50B15-5C3B-4354-9C6B-0B1C9B71F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DEE421-2A26-4E17-A216-C6602FDC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538232-5CE8-4C57-B7B8-655051C0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29C09A-F141-43AF-8D97-0C2CC752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7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6328C-8667-4B2A-B9A0-A3D89DFE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8A1745-84F4-43CE-A606-D522205E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BA6D73-1FFE-4425-8100-3B01DAB7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F269E4-F3B0-4EDA-A6DA-9B6F008EC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A0A513-3020-448D-856D-D80D9DD79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367164C-DCC9-4042-A54D-BE6DAB26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92B5B6-C64F-4812-9065-2BA1FFB2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1C1A1B-16B2-488F-BC1A-63BD6BA5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61D64-C25E-410D-ACF4-EDAD961A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4116B3-6685-4BB0-AADF-371D8EB1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B1283E-D371-494A-BE79-3B00BA1C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7D2E28-4465-4E6B-B4B2-2732ECFF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7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9E1DD7-84D5-4650-A040-1EF4F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99F5E5-BBC3-48AE-851C-E10299F7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E28A3-05B4-4414-B55C-D30E645F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0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9D753-B68C-45D1-82B8-03E8E53E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CF781-9A22-4AC4-AB3C-C05E5CF49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88585F-0016-467C-B291-35D3738D3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6C59E6-88C0-456E-A6E8-61FA0C4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A97527-B76A-4D69-BC7C-38A61606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22104-3D85-4C9C-9FAA-0F0CCD2A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8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8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C68B6-6831-49D3-9317-C8CC660A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34D3AE-ECF5-4F49-86AC-BF885BDE0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307BD5-C6CC-41D9-AE84-F84BD802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97AD6F-CB2C-404E-BD35-B1955C8A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5600CC-C23A-4EFB-AF4D-E4BBDE4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6AE464-8D29-4BAD-8961-DE2A083C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5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DA688-BD49-4647-A530-C72F610C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843074-EDF9-4E45-A1FF-D8768DB4F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334617-2D9D-4962-B7CC-926596AD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CAF32A-DD29-4FBF-B913-5D5F021B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E42871-6B72-4BF9-8977-4841D0B5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41BE2D-11CB-47EE-8AE7-5319CA374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B581E3-2D8C-4AB9-92C0-8DD6C897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E24FE-9410-4976-8E21-5682FB1F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701F5-82D0-40D5-BF20-6426B40A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B96DC-AA2D-43DC-9303-EBAF4D89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1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0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4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6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5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FE92-067C-43E4-BFA5-B8C00EA7E84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62DE-28F3-4FAA-9008-F57655EEF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4D504F-23B0-49E5-B588-2248D84A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43D664-394B-456A-A233-0BA2279C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24A0-6540-462E-AA7D-749BD8A6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61E4-25A5-480F-8363-88A7CA4EAFC9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A2F5D-975F-4FCF-9966-F90B14F6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369AD6-2996-442F-83FA-E2E9D6B14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E55F-E404-404A-A17B-701F748E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5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customXml" Target="../ink/ink7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hyperlink" Target="https://www.google.de/imgres?imgurl=https%3A%2F%2Fwww.fitnessfirst.de%2Fsites%2Fg%2Ffiles%2Ftbchtk201%2Ffiles%2Fstyles%2Fsingle_image_small_%2Fpublic%2F2021-01%2Ffitnessfirst-eiweiss-huelsenfruechte.jpg%3Fitok%3Dz74ul5nb&amp;imgrefurl=https%3A%2F%2Fwww.fitnessfirst.de%2Fmagazin%2Fernaehrung%2Fwissen%2Fhuelsenfruechte-eiweiss&amp;tbnid=2TmA5g_ttcji-M&amp;vet=10CLIBEDMotwFqFwoTCICi1cnmuPUCFQAAAAAdAAAAABAF..i&amp;docid=p7-kxjYoZBNQQM&amp;w=533&amp;h=400&amp;q=h%C3%BClsenfr%C3%BCchte&amp;ved=0CLIBEDMotwFqFwoTCICi1cnmuPUCFQAAAAAdAAAAABAF" TargetMode="External"/><Relationship Id="rId7" Type="http://schemas.openxmlformats.org/officeDocument/2006/relationships/hyperlink" Target="https://th.bing.com/th/id/OIP._TqlCcXV33sruDN90Q6zYwAAAA?w=172&amp;h=180&amp;c=7&amp;r=0&amp;o=5&amp;pid=1.7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encrypted-tbn0.gstatic.com/images?q=tbn:ANd9GcQ_LpkK2Kc_-zsz-97XXPXfsrGCW589xOIgZA&amp;usqp=CA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.bing.com/th/id/OIP.LhdqqAGPmW3OnbNNo9YFmQAAAA?pid=ImgDet&amp;rs=1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th.bing.com/th/id/OIP.ss_mH6sISMwF0GjmZ_pTigHaE6?w=265&amp;h=180&amp;c=7&amp;r=0&amp;o=5&amp;pid=1.7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th.bing.com/th/id/OIP.Ng1QSOAm2JY6mHhqnVWJMwHaFH?w=231&amp;h=180&amp;c=7&amp;r=0&amp;o=5&amp;pid=1.7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llh.hessen.de%2Fpflanze%2Feiweissinitiative%2Fdemonstrationsnetzwerke%2Fperspektiven-von-koernerleguminosen%2F&amp;psig=AOvVaw3Q-KZbMQlKbTxX5-ba3wVG&amp;ust=1643363188247000&amp;source=images&amp;cd=vfe&amp;ved=0CAgQjRxqFwoTCNihu5HT0fUCFQAAAAAdAAAAABAP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www.google.com/url?sa=i&amp;url=https%3A%2F%2Fwww.diegruene.ch%2Fartikel%2Ftierhaltung%2Fwohlfuehltemperaturen-fuer-nutztiere-wann-wird-es-wem-zu-heiss-355610&amp;psig=AOvVaw02GDsGn7hXcpCVreur9QSd&amp;ust=1643298037990000&amp;source=images&amp;cd=vfe&amp;ved=0CAsQjRxqFwoTCPDU4cfhz_UCFQAAAAAdAAAAABAD" TargetMode="External"/><Relationship Id="rId7" Type="http://schemas.openxmlformats.org/officeDocument/2006/relationships/hyperlink" Target="https://www.google.com/url?sa=i&amp;url=https%3A%2F%2Fde.statista.com%2Finfografik%2F24006%2Ftreibhausgas-emissionen-bei-der-produktion-von-fleisch-und-ersatzprodukten%2F&amp;psig=AOvVaw0BPKYiksaISXeOgRSGGwRv&amp;ust=1643650065965000&amp;source=images&amp;cd=vfe&amp;ved=0CAsQjRxqFwoTCPjxhuf_2fUCFQAAAAAdAAAAABAD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s://www.heilpraxisnet.de/wp-content/uploads/2016/06/H%C3%BClsenfr%C3%BCchte-DGE-768x512.jp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s%3A%2F%2Fwww.bzfe.de%2Flebensmittel%2Ftrendlebensmittel%2Fhuelsenfruechte%2F&amp;psig=AOvVaw1YoX0MXpx8vO_RaOQLq4Xp&amp;ust=1643363398878000&amp;source=images&amp;cd=vfe&amp;ved=0CAgQjRxqFwoTCPC6-_XT0fUCFQAAAAAdAAAAABAG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www.google.com/url?sa=i&amp;url=https%3A%2F%2Fstage.hlk.co.at%2Fa%2Fso-beeinflusst-die-kaeltetechnik-die-performance-der-logistik&amp;psig=AOvVaw3JLuknFgjN-FQHHcJiWU8R&amp;ust=1643360452252000&amp;source=images&amp;cd=vfe&amp;ved=0CAgQjRxqFwoTCPi05_jI0fUCFQAAAAAdAAAAABAd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hyperlink" Target="https://www.bing.com/images/search?view=detailV2&amp;ccid=8bkiM3%2b4&amp;id=3EC56BE433DA8FC0AFD45C3079E5318CFBA57C7C&amp;thid=OIP.8bkiM3-4c9lQ0AJR21HzIgAAAA&amp;mediaurl=https%3a%2f%2fwww.proplanta.de%2fweb%2fimage%2fBilder%2fSoja-Anbau_Bild_idb1502696035295news_1024.jpg&amp;cdnurl=https%3a%2f%2fth.bing.com%2fth%2fid%2fR.f1b922337fb873d950d00251db51f322%3frik%3dfHyl%252b4wx5XkwXA%26pid%3dImgRaw%26r%3d0&amp;exph=299&amp;expw=250&amp;q=+H%c3%bclsenfr%c3%bcchten+anbau&amp;simid=608029659785875656&amp;FORM=IRPRST&amp;ck=1B7CAA840E278BFD008079691542CF9E&amp;selectedIndex=188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C3DCFD4-2BE3-41AE-BDFF-AEE652B35FD6}"/>
              </a:ext>
            </a:extLst>
          </p:cNvPr>
          <p:cNvSpPr/>
          <p:nvPr/>
        </p:nvSpPr>
        <p:spPr>
          <a:xfrm>
            <a:off x="31293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90E0915-ACBA-764F-8667-3CD5E67675F7}"/>
                  </a:ext>
                </a:extLst>
              </p14:cNvPr>
              <p14:cNvContentPartPr/>
              <p14:nvPr/>
            </p14:nvContentPartPr>
            <p14:xfrm>
              <a:off x="8548507" y="3222947"/>
              <a:ext cx="21600" cy="14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90E0915-ACBA-764F-8667-3CD5E6767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3027" y="3207467"/>
                <a:ext cx="52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736DC3D-766D-D04B-BE2A-5E1FA2FC595F}"/>
                  </a:ext>
                </a:extLst>
              </p14:cNvPr>
              <p14:cNvContentPartPr/>
              <p14:nvPr/>
            </p14:nvContentPartPr>
            <p14:xfrm>
              <a:off x="8407387" y="3088667"/>
              <a:ext cx="7560" cy="14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736DC3D-766D-D04B-BE2A-5E1FA2FC59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91907" y="3073187"/>
                <a:ext cx="38160" cy="45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39301B80-B038-417E-9B36-C79543D6D518}"/>
              </a:ext>
            </a:extLst>
          </p:cNvPr>
          <p:cNvSpPr/>
          <p:nvPr/>
        </p:nvSpPr>
        <p:spPr>
          <a:xfrm>
            <a:off x="2291032" y="1203073"/>
            <a:ext cx="7744144" cy="2041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F9E772-66BB-431C-B04B-C9257946DAA7}"/>
              </a:ext>
            </a:extLst>
          </p:cNvPr>
          <p:cNvSpPr txBox="1"/>
          <p:nvPr/>
        </p:nvSpPr>
        <p:spPr>
          <a:xfrm>
            <a:off x="2758612" y="1365159"/>
            <a:ext cx="727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>
                <a:solidFill>
                  <a:schemeClr val="accent6"/>
                </a:solidFill>
              </a:rPr>
              <a:t>  </a:t>
            </a:r>
          </a:p>
        </p:txBody>
      </p:sp>
      <p:pic>
        <p:nvPicPr>
          <p:cNvPr id="18" name="Picture 4" descr="Bunte Trockenen Hülsenfrüchten Auf Weißem Löffel Weißem Hintergrund  Lizenzfreie Fotos, Bilder Und Stock Fotografie. Image 11123887.">
            <a:extLst>
              <a:ext uri="{FF2B5EF4-FFF2-40B4-BE49-F238E27FC236}">
                <a16:creationId xmlns:a16="http://schemas.microsoft.com/office/drawing/2014/main" id="{DF059462-8659-493E-AA34-E33C0945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28" y="623800"/>
            <a:ext cx="8443743" cy="56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FCA68C4-2E8C-4D52-A66B-68CB05786C27}"/>
              </a:ext>
            </a:extLst>
          </p:cNvPr>
          <p:cNvSpPr txBox="1"/>
          <p:nvPr/>
        </p:nvSpPr>
        <p:spPr>
          <a:xfrm>
            <a:off x="2301093" y="913725"/>
            <a:ext cx="7767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>
                <a:solidFill>
                  <a:schemeClr val="accent6"/>
                </a:solidFill>
              </a:rPr>
              <a:t>Starke Eiweißhelden!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7045F5-88EE-4348-A73E-3D9F54439D42}"/>
              </a:ext>
            </a:extLst>
          </p:cNvPr>
          <p:cNvSpPr txBox="1"/>
          <p:nvPr/>
        </p:nvSpPr>
        <p:spPr>
          <a:xfrm>
            <a:off x="2409731" y="6016119"/>
            <a:ext cx="797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Anna Lentner, Luisa </a:t>
            </a:r>
            <a:r>
              <a:rPr lang="de-DE" sz="2800" err="1"/>
              <a:t>Seiderer</a:t>
            </a:r>
            <a:r>
              <a:rPr lang="de-DE" sz="2800"/>
              <a:t>, Andrea </a:t>
            </a:r>
            <a:r>
              <a:rPr lang="de-DE" sz="2800" err="1"/>
              <a:t>Schmidmayer</a:t>
            </a:r>
            <a:r>
              <a:rPr lang="de-DE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5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1ADBF8-C0B1-4913-A41A-2196D314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chemeClr val="accent6">
                    <a:lumMod val="75000"/>
                  </a:schemeClr>
                </a:solidFill>
                <a:cs typeface="Calibri Light"/>
              </a:rPr>
              <a:t>Transport</a:t>
            </a:r>
            <a:r>
              <a:rPr lang="de-DE" sz="3600" u="sng">
                <a:cs typeface="Calibri Light"/>
              </a:rPr>
              <a:t> </a:t>
            </a:r>
            <a:endParaRPr lang="de-DE" sz="3600" u="sng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6FB913-8344-4048-ABE2-FA010DED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20720"/>
            <a:ext cx="5545499" cy="4756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u="sng" dirty="0">
                <a:cs typeface="Calibri"/>
              </a:rPr>
              <a:t>Häufige Anbau und Herkunftsländer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Nordamerika (Linsen)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Südamerika (verschiedene Bohnen Sorten)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Asiatische Länder (Mungbohnen werden gezüchtet)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Türkei (Erbsen)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Spanien </a:t>
            </a:r>
          </a:p>
          <a:p>
            <a:pPr marL="0" indent="0">
              <a:buNone/>
            </a:pPr>
            <a:r>
              <a:rPr lang="de-DE" sz="2400" dirty="0">
                <a:cs typeface="Calibri"/>
              </a:rPr>
              <a:t> - Italien</a:t>
            </a:r>
          </a:p>
        </p:txBody>
      </p:sp>
      <p:sp>
        <p:nvSpPr>
          <p:cNvPr id="27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BABED48-14C3-4229-A6C4-54EBA4B5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85" y="1257608"/>
            <a:ext cx="6190129" cy="3855603"/>
          </a:xfrm>
          <a:prstGeom prst="rect">
            <a:avLst/>
          </a:prstGeom>
        </p:spPr>
      </p:pic>
      <p:grpSp>
        <p:nvGrpSpPr>
          <p:cNvPr id="28" name="Group 21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9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chemeClr val="accent6"/>
                </a:solidFill>
              </a:rPr>
              <a:t>Futtermittel für Tiere 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FE5D3D7-EB47-4714-B4B4-F78D6236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798580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Sojabohnen </a:t>
            </a:r>
            <a:r>
              <a:rPr lang="en-US" sz="2000" err="1">
                <a:cs typeface="Calibri"/>
              </a:rPr>
              <a:t>sind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durch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hohen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Eiweißgehalt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beliebt</a:t>
            </a:r>
            <a:endParaRPr lang="de-DE" err="1"/>
          </a:p>
          <a:p>
            <a:r>
              <a:rPr lang="en-US" sz="2000">
                <a:cs typeface="Calibri"/>
              </a:rPr>
              <a:t>Auch </a:t>
            </a:r>
            <a:r>
              <a:rPr lang="en-US" sz="2000" err="1">
                <a:cs typeface="Calibri"/>
              </a:rPr>
              <a:t>Ackerbohnen</a:t>
            </a:r>
            <a:r>
              <a:rPr lang="en-US" sz="2000">
                <a:cs typeface="Calibri"/>
              </a:rPr>
              <a:t> und </a:t>
            </a:r>
            <a:r>
              <a:rPr lang="en-US" sz="2000" err="1">
                <a:cs typeface="Calibri"/>
              </a:rPr>
              <a:t>kleeartige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pflanzen</a:t>
            </a:r>
            <a:endParaRPr lang="en-US" sz="2000">
              <a:cs typeface="Calibri"/>
            </a:endParaRPr>
          </a:p>
          <a:p>
            <a:r>
              <a:rPr lang="en-US" sz="2000" err="1">
                <a:cs typeface="Calibri"/>
              </a:rPr>
              <a:t>Lupinenmehl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wird</a:t>
            </a:r>
            <a:r>
              <a:rPr lang="en-US" sz="2000">
                <a:cs typeface="Calibri"/>
              </a:rPr>
              <a:t> für </a:t>
            </a:r>
            <a:r>
              <a:rPr lang="en-US" sz="2000" err="1">
                <a:cs typeface="Calibri"/>
              </a:rPr>
              <a:t>Fleischfressende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Fische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verwendet</a:t>
            </a: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Soja </a:t>
            </a:r>
            <a:r>
              <a:rPr lang="en-US" sz="2000" err="1">
                <a:cs typeface="Calibri"/>
              </a:rPr>
              <a:t>wird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dadurch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zunehmend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heimisch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angebaut</a:t>
            </a:r>
          </a:p>
          <a:p>
            <a:r>
              <a:rPr lang="en-US" sz="2000">
                <a:cs typeface="Calibri"/>
              </a:rPr>
              <a:t>Rinder </a:t>
            </a:r>
            <a:r>
              <a:rPr lang="en-US" sz="2000" err="1">
                <a:cs typeface="Calibri"/>
              </a:rPr>
              <a:t>geben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durch</a:t>
            </a:r>
            <a:r>
              <a:rPr lang="en-US" sz="2000">
                <a:cs typeface="Calibri"/>
              </a:rPr>
              <a:t> Soja </a:t>
            </a:r>
            <a:r>
              <a:rPr lang="en-US" sz="2000" err="1">
                <a:cs typeface="Calibri"/>
              </a:rPr>
              <a:t>mehr</a:t>
            </a:r>
            <a:r>
              <a:rPr lang="en-US" sz="2000">
                <a:cs typeface="Calibri"/>
              </a:rPr>
              <a:t> Milch</a:t>
            </a:r>
          </a:p>
          <a:p>
            <a:r>
              <a:rPr lang="en-US" sz="2000">
                <a:cs typeface="Calibri"/>
              </a:rPr>
              <a:t>Auch </a:t>
            </a:r>
            <a:r>
              <a:rPr lang="en-US" sz="2000" err="1">
                <a:cs typeface="Calibri"/>
              </a:rPr>
              <a:t>Hühner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Schweine,Schafe</a:t>
            </a:r>
            <a:r>
              <a:rPr lang="en-US" sz="2000">
                <a:cs typeface="Calibri"/>
              </a:rPr>
              <a:t> und Ziegen </a:t>
            </a:r>
            <a:r>
              <a:rPr lang="en-US" sz="2000" err="1">
                <a:cs typeface="Calibri"/>
              </a:rPr>
              <a:t>können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Hülsenfrüchte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zugefüttert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werden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Grafik 4" descr="Ein Bild, das Gras, Säugetier, Schwein, hellbraun enthält.&#10;&#10;Beschreibung automatisch generiert.">
            <a:extLst>
              <a:ext uri="{FF2B5EF4-FFF2-40B4-BE49-F238E27FC236}">
                <a16:creationId xmlns:a16="http://schemas.microsoft.com/office/drawing/2014/main" id="{E996D915-15E5-4E0F-B5E1-84EB59376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0" r="5620" b="-3"/>
          <a:stretch/>
        </p:blipFill>
        <p:spPr>
          <a:xfrm>
            <a:off x="6867703" y="321464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1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>
                <a:solidFill>
                  <a:schemeClr val="accent6"/>
                </a:solidFill>
              </a:rPr>
              <a:t>Alternativprodukte aus Hülsenfrüchten</a:t>
            </a:r>
            <a:r>
              <a:rPr lang="de-DE" u="sng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19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u="sng"/>
              <a:t>Fleischersatz </a:t>
            </a:r>
          </a:p>
          <a:p>
            <a:r>
              <a:rPr lang="de-DE" b="1"/>
              <a:t>Tofu: </a:t>
            </a:r>
            <a:r>
              <a:rPr lang="de-DE"/>
              <a:t>aus Sojamilch </a:t>
            </a:r>
            <a:endParaRPr lang="de-DE">
              <a:cs typeface="Calibri"/>
            </a:endParaRPr>
          </a:p>
          <a:p>
            <a:r>
              <a:rPr lang="de-DE" b="1" err="1"/>
              <a:t>Lopino</a:t>
            </a:r>
            <a:r>
              <a:rPr lang="de-DE" b="1"/>
              <a:t>: </a:t>
            </a:r>
            <a:r>
              <a:rPr lang="de-DE"/>
              <a:t>aus Süßlupinensamen </a:t>
            </a:r>
            <a:endParaRPr lang="de-DE">
              <a:cs typeface="Calibri"/>
            </a:endParaRPr>
          </a:p>
          <a:p>
            <a:r>
              <a:rPr lang="de-DE" b="1"/>
              <a:t>Sojafleisch: </a:t>
            </a:r>
            <a:r>
              <a:rPr lang="de-DE"/>
              <a:t>aus Sojabohnen </a:t>
            </a:r>
            <a:endParaRPr lang="de-DE">
              <a:cs typeface="Calibri"/>
            </a:endParaRPr>
          </a:p>
          <a:p>
            <a:r>
              <a:rPr lang="de-DE" b="1" err="1"/>
              <a:t>Tempeh</a:t>
            </a:r>
            <a:r>
              <a:rPr lang="de-DE" b="1"/>
              <a:t>: aus Sojabohnen </a:t>
            </a:r>
            <a:endParaRPr lang="de-DE" b="1">
              <a:cs typeface="Calibri"/>
            </a:endParaRPr>
          </a:p>
          <a:p>
            <a:endParaRPr lang="de-DE" b="1"/>
          </a:p>
          <a:p>
            <a:r>
              <a:rPr lang="de-DE" b="1"/>
              <a:t>Soja- und </a:t>
            </a:r>
            <a:r>
              <a:rPr lang="de-DE" b="1" err="1"/>
              <a:t>Mungobohnen</a:t>
            </a:r>
            <a:r>
              <a:rPr lang="de-DE" b="1"/>
              <a:t>: </a:t>
            </a:r>
            <a:r>
              <a:rPr lang="de-DE"/>
              <a:t>Ersatz für Eier- und Milchprodukte </a:t>
            </a:r>
            <a:endParaRPr lang="de-DE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0502D3C-A33E-9845-B331-664C80217AF2}"/>
                  </a:ext>
                </a:extLst>
              </p14:cNvPr>
              <p14:cNvContentPartPr/>
              <p14:nvPr/>
            </p14:nvContentPartPr>
            <p14:xfrm>
              <a:off x="875467" y="1940987"/>
              <a:ext cx="239400" cy="2181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0502D3C-A33E-9845-B331-664C80217A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987" y="1925533"/>
                <a:ext cx="270000" cy="24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F5C7D73-8180-8B42-A54F-D34959B91141}"/>
                  </a:ext>
                </a:extLst>
              </p14:cNvPr>
              <p14:cNvContentPartPr/>
              <p14:nvPr/>
            </p14:nvContentPartPr>
            <p14:xfrm>
              <a:off x="3661507" y="2106227"/>
              <a:ext cx="28440" cy="17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F5C7D73-8180-8B42-A54F-D34959B911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0987" y="2085707"/>
                <a:ext cx="69120" cy="58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 6" descr="Ein Bild, das Essen, Nuss, Beläge, mehrere enthält.&#10;&#10;Beschreibung automatisch generiert.">
            <a:extLst>
              <a:ext uri="{FF2B5EF4-FFF2-40B4-BE49-F238E27FC236}">
                <a16:creationId xmlns:a16="http://schemas.microsoft.com/office/drawing/2014/main" id="{69966D1F-06C9-490A-B7DF-25F2E401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81" y="1592126"/>
            <a:ext cx="4542486" cy="30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C059C7B-870E-0144-B15A-A88CD1658BA0}"/>
                  </a:ext>
                </a:extLst>
              </p14:cNvPr>
              <p14:cNvContentPartPr/>
              <p14:nvPr/>
            </p14:nvContentPartPr>
            <p14:xfrm>
              <a:off x="761707" y="6766067"/>
              <a:ext cx="49680" cy="712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C059C7B-870E-0144-B15A-A88CD1658B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227" y="6750587"/>
                <a:ext cx="8028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2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BAECB-D80A-4C9F-BC28-F74C8F30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>
                <a:solidFill>
                  <a:schemeClr val="accent6"/>
                </a:solidFill>
                <a:ea typeface="+mj-lt"/>
                <a:cs typeface="+mj-lt"/>
              </a:rPr>
              <a:t>Warum sind die Alternativprodukte besser für das Klima als Fleisch ?</a:t>
            </a:r>
            <a:endParaRPr lang="de-DE">
              <a:solidFill>
                <a:schemeClr val="accent6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77245-65BE-46E4-810B-F3161FED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6661" cy="48470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sz="2400">
                <a:cs typeface="Calibri"/>
              </a:rPr>
              <a:t>Beim Anbau keinen umweltschädlichen Dünger, da sie sich selbst düngen können </a:t>
            </a:r>
          </a:p>
          <a:p>
            <a:r>
              <a:rPr lang="de-DE" sz="2400">
                <a:cs typeface="Calibri"/>
              </a:rPr>
              <a:t>Benötigen sehr wenig Wasser, im Gegensatz zu Fleisch</a:t>
            </a:r>
          </a:p>
          <a:p>
            <a:pPr marL="0" indent="0">
              <a:buNone/>
            </a:pPr>
            <a:endParaRPr lang="de-DE" sz="2400">
              <a:cs typeface="Calibri"/>
            </a:endParaRPr>
          </a:p>
          <a:p>
            <a:pPr marL="0" indent="0">
              <a:buNone/>
            </a:pPr>
            <a:r>
              <a:rPr lang="de-DE" sz="2400">
                <a:cs typeface="Calibri"/>
              </a:rPr>
              <a:t>1 g Protein aus Hülsenfrüchten = 19 Liter Wasser </a:t>
            </a:r>
          </a:p>
          <a:p>
            <a:pPr marL="0" indent="0">
              <a:buNone/>
            </a:pPr>
            <a:r>
              <a:rPr lang="de-DE" sz="2400">
                <a:cs typeface="Calibri"/>
              </a:rPr>
              <a:t>1 g Protein aus Rindfleisch = 112 Liter Wasser</a:t>
            </a:r>
          </a:p>
          <a:p>
            <a:pPr marL="0" indent="0">
              <a:buNone/>
            </a:pPr>
            <a:endParaRPr lang="de-DE" sz="2400">
              <a:cs typeface="Calibri"/>
            </a:endParaRPr>
          </a:p>
          <a:p>
            <a:r>
              <a:rPr lang="de-DE" sz="2400">
                <a:cs typeface="Calibri"/>
              </a:rPr>
              <a:t>Beim Anbau kaum Treibhausgase, Fleisch im Gegensatz dazu produziert bei der Herstellung 28 kg Treibhausgase</a:t>
            </a:r>
          </a:p>
          <a:p>
            <a:r>
              <a:rPr lang="de-DE" sz="2400">
                <a:cs typeface="Calibri"/>
              </a:rPr>
              <a:t>Sie sind auch sehr nachhaltig, da sie sehr lange haltbar sind</a:t>
            </a:r>
          </a:p>
          <a:p>
            <a:pPr marL="0" indent="0">
              <a:buNone/>
            </a:pPr>
            <a:endParaRPr lang="de-DE" sz="2400">
              <a:cs typeface="Calibri"/>
            </a:endParaRPr>
          </a:p>
          <a:p>
            <a:pPr marL="0" indent="0">
              <a:buNone/>
            </a:pPr>
            <a:endParaRPr lang="de-DE" sz="2400">
              <a:cs typeface="Calibri"/>
            </a:endParaRPr>
          </a:p>
          <a:p>
            <a:pPr marL="0" indent="0">
              <a:buNone/>
            </a:pPr>
            <a:endParaRPr lang="de-DE" sz="2400">
              <a:cs typeface="Calibri"/>
            </a:endParaRPr>
          </a:p>
          <a:p>
            <a:endParaRPr lang="de-DE" sz="2400">
              <a:cs typeface="Calibri"/>
            </a:endParaRPr>
          </a:p>
          <a:p>
            <a:endParaRPr lang="de-DE" sz="2400">
              <a:cs typeface="Calibri"/>
            </a:endParaRPr>
          </a:p>
          <a:p>
            <a:pPr marL="0" indent="0">
              <a:buNone/>
            </a:pPr>
            <a:endParaRPr lang="de-DE">
              <a:cs typeface="Calibri"/>
            </a:endParaRPr>
          </a:p>
          <a:p>
            <a:pPr marL="0" indent="0">
              <a:buNone/>
            </a:pPr>
            <a:endParaRPr lang="de-DE">
              <a:cs typeface="Calibri"/>
            </a:endParaRP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AC293126-DFF4-4F4B-9D7E-793CD2A8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580" y="1577556"/>
            <a:ext cx="4853323" cy="47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de-DE" sz="4000" u="sng">
                <a:solidFill>
                  <a:schemeClr val="accent6"/>
                </a:solidFill>
              </a:rPr>
              <a:t>Verzehr von Hülsenfrüchten</a:t>
            </a:r>
            <a:endParaRPr lang="de-DE" sz="4000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2400" dirty="0">
                <a:cs typeface="Calibri"/>
              </a:rPr>
              <a:t>Pro Kopf werden in Deutschland ungefähr 1,2 kg Hülsenfrüchte im Jahr verzehrt</a:t>
            </a:r>
          </a:p>
          <a:p>
            <a:r>
              <a:rPr lang="de-DE" sz="2400" dirty="0">
                <a:cs typeface="Calibri"/>
              </a:rPr>
              <a:t>Nur 10 % kommen aus regionalem Anbau, die restlichen 90 % kommen aus wärmeren Ländern (Spanien, Türkei oder Afrika)</a:t>
            </a:r>
          </a:p>
          <a:p>
            <a:r>
              <a:rPr lang="de-DE" sz="2400" dirty="0">
                <a:cs typeface="Calibri"/>
              </a:rPr>
              <a:t>Pro Jahr werden 150 Millionen Tonnen Hülsenfrüchte weltweit Produziert </a:t>
            </a:r>
          </a:p>
          <a:p>
            <a:endParaRPr lang="de-DE" sz="2000">
              <a:cs typeface="Calibri"/>
            </a:endParaRPr>
          </a:p>
          <a:p>
            <a:endParaRPr lang="de-DE" sz="2000">
              <a:cs typeface="Calibri"/>
            </a:endParaRPr>
          </a:p>
        </p:txBody>
      </p:sp>
      <p:pic>
        <p:nvPicPr>
          <p:cNvPr id="4" name="Grafik 4" descr="Ein Bild, das aus Holz, Haufen, Holz, mehrere enthält.&#10;&#10;Beschreibung automatisch generiert.">
            <a:extLst>
              <a:ext uri="{FF2B5EF4-FFF2-40B4-BE49-F238E27FC236}">
                <a16:creationId xmlns:a16="http://schemas.microsoft.com/office/drawing/2014/main" id="{029E5182-1AF4-4C23-9E7F-1E8EF396C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r="23854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7E15CE7-6C71-4762-98C4-567C8816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642938"/>
            <a:ext cx="2135188" cy="1782763"/>
          </a:xfrm>
          <a:prstGeom prst="rect">
            <a:avLst/>
          </a:prstGeom>
        </p:spPr>
      </p:pic>
      <p:pic>
        <p:nvPicPr>
          <p:cNvPr id="13" name="Grafik 5" descr="Ein Bild, das Kleidung enthält.&#10;&#10;Beschreibung automatisch generiert.">
            <a:extLst>
              <a:ext uri="{FF2B5EF4-FFF2-40B4-BE49-F238E27FC236}">
                <a16:creationId xmlns:a16="http://schemas.microsoft.com/office/drawing/2014/main" id="{C986EB8C-A3B2-4BC5-B178-708D21657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2493963"/>
            <a:ext cx="2135188" cy="1709738"/>
          </a:xfrm>
          <a:prstGeom prst="rect">
            <a:avLst/>
          </a:prstGeom>
        </p:spPr>
      </p:pic>
      <p:pic>
        <p:nvPicPr>
          <p:cNvPr id="3" name="Grafik 3" descr="Ein Bild, das Pflanze, grün, Gemüse enthält.&#10;&#10;Beschreibung automatisch generiert.">
            <a:extLst>
              <a:ext uri="{FF2B5EF4-FFF2-40B4-BE49-F238E27FC236}">
                <a16:creationId xmlns:a16="http://schemas.microsoft.com/office/drawing/2014/main" id="{1D058D6B-E070-47FD-8290-A76CB9871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450" y="642938"/>
            <a:ext cx="2354263" cy="1738313"/>
          </a:xfrm>
          <a:prstGeom prst="rect">
            <a:avLst/>
          </a:prstGeom>
        </p:spPr>
      </p:pic>
      <p:pic>
        <p:nvPicPr>
          <p:cNvPr id="5" name="Grafik 9" descr="Ein Bild, das Tisch, aus Holz, Holz, festlegen enthält.&#10;&#10;Beschreibung automatisch generiert.">
            <a:extLst>
              <a:ext uri="{FF2B5EF4-FFF2-40B4-BE49-F238E27FC236}">
                <a16:creationId xmlns:a16="http://schemas.microsoft.com/office/drawing/2014/main" id="{64C83ADA-1CDC-45B5-A27C-E4C9C2545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975" y="642938"/>
            <a:ext cx="1462088" cy="1738313"/>
          </a:xfrm>
          <a:prstGeom prst="rect">
            <a:avLst/>
          </a:prstGeom>
        </p:spPr>
      </p:pic>
      <p:pic>
        <p:nvPicPr>
          <p:cNvPr id="7" name="Grafik 7" descr="Ein Bild, das Essen, Teller, Tisch, drinnen enthält.&#10;&#10;Beschreibung automatisch generiert.">
            <a:extLst>
              <a:ext uri="{FF2B5EF4-FFF2-40B4-BE49-F238E27FC236}">
                <a16:creationId xmlns:a16="http://schemas.microsoft.com/office/drawing/2014/main" id="{68676C19-101B-435C-BC4C-2592338D6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450" y="2451100"/>
            <a:ext cx="3884613" cy="1751013"/>
          </a:xfrm>
          <a:prstGeom prst="rect">
            <a:avLst/>
          </a:prstGeom>
        </p:spPr>
      </p:pic>
      <p:pic>
        <p:nvPicPr>
          <p:cNvPr id="9" name="Grafik 6" descr="Ein Bild, das Essen, Nuss, Beläge, mehrere enthält.&#10;&#10;Beschreibung automatisch generiert.">
            <a:extLst>
              <a:ext uri="{FF2B5EF4-FFF2-40B4-BE49-F238E27FC236}">
                <a16:creationId xmlns:a16="http://schemas.microsoft.com/office/drawing/2014/main" id="{C96DB76E-C050-4100-BD99-E3AE75B9A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0" y="4270375"/>
            <a:ext cx="3006725" cy="1944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32D269-9219-4950-AC07-A8822B79B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988" y="4270375"/>
            <a:ext cx="3013075" cy="1944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219" y="811161"/>
            <a:ext cx="441307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Vielen</a:t>
            </a: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Dank für </a:t>
            </a:r>
            <a:r>
              <a:rPr lang="en-US" sz="3400" b="1" err="1">
                <a:solidFill>
                  <a:srgbClr val="FFFFFF"/>
                </a:solidFill>
              </a:rPr>
              <a:t>Ihre</a:t>
            </a:r>
            <a:r>
              <a:rPr lang="en-US" sz="3400" b="1">
                <a:solidFill>
                  <a:srgbClr val="FFFFFF"/>
                </a:solidFill>
              </a:rPr>
              <a:t> </a:t>
            </a:r>
            <a:r>
              <a:rPr lang="en-US" sz="34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Aufmerksamkeit</a:t>
            </a:r>
            <a:r>
              <a:rPr lang="de-DE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41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18569"/>
              </p:ext>
            </p:extLst>
          </p:nvPr>
        </p:nvGraphicFramePr>
        <p:xfrm>
          <a:off x="40105" y="-30078"/>
          <a:ext cx="12152541" cy="80404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054"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r>
                        <a:rPr lang="de-DE"/>
                        <a:t>Bild</a:t>
                      </a:r>
                      <a:r>
                        <a:rPr lang="de-DE" baseline="0"/>
                        <a:t> 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 u="sng"/>
                        <a:t>Bildquellen</a:t>
                      </a:r>
                    </a:p>
                    <a:p>
                      <a:endParaRPr lang="de-DE" sz="800"/>
                    </a:p>
                    <a:p>
                      <a:r>
                        <a:rPr lang="de-DE" sz="800"/>
                        <a:t>Link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r>
                        <a:rPr lang="de-DE"/>
                        <a:t>Folie</a:t>
                      </a:r>
                      <a:r>
                        <a:rPr lang="de-DE" baseline="0"/>
                        <a:t> </a:t>
                      </a: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hlinkClick r:id="rId2"/>
                        </a:rPr>
                        <a:t>https://encrypted-tbn0.gstatic.com/images?q=tbn:ANd9GcQ_LpkK2Kc_-zsz-97XXPXfsrGCW589xOIgZA&amp;usqp=CAU</a:t>
                      </a:r>
                      <a:endParaRPr lang="de-DE"/>
                    </a:p>
                    <a:p>
                      <a:pPr lvl="0">
                        <a:buNone/>
                      </a:pPr>
                      <a:endParaRPr lang="de-DE" sz="800"/>
                    </a:p>
                    <a:p>
                      <a:pPr lvl="0">
                        <a:buNone/>
                      </a:pPr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6, 14 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hlinkClick r:id="rId3"/>
                        </a:rPr>
                        <a:t>https://www.google.de/imgres?imgurl=https%3A%2F%2Fwww.fitnessfirst.de%2Fsites%2Fg%2Ffiles%2Ftbchtk201%2Ffiles%2Fstyles%2Fsingle_image_small_%2Fpublic%2F2021-01%2Ffitnessfirst-eiweiss-huelsenfruechte.jpg%3Fitok%3Dz74ul5nb&amp;imgrefurl=https%3A%2F%2Fwww.fitnessfirst.de%2Fmagazin%2Fernaehrung%2Fwissen%2Fhuelsenfruechte-eiweiss&amp;tbnid=2TmA5g_ttcji-M&amp;vet=10CLIBEDMotwFqFwoTCICi1cnmuPUCFQAAAAAdAAAAABAF..i&amp;docid=p7-kxjYoZBNQQM&amp;w=533&amp;h=400&amp;q=h%C3%BClsenfr%C3%BCchte&amp;ved=0CLIBEDMotwFqFwoTCICi1cnmuPUCFQAAAAAdAAAAABAF</a:t>
                      </a:r>
                      <a:endParaRPr lang="de-DE" sz="800"/>
                    </a:p>
                    <a:p>
                      <a:pPr lvl="0">
                        <a:buNone/>
                      </a:pPr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2, 14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4"/>
                        </a:rPr>
                        <a:t>https://th.bing.com/th/id/OIP.Ng1QSOAm2JY6mHhqnVWJMwHaFH?w=231&amp;h=180&amp;c=7&amp;r=0&amp;o=5&amp;pid=1.7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5"/>
                        </a:rPr>
                        <a:t>https://th.bing.com/th/id/OIP.ss_mH6sISMwF0GjmZ_pTigHaE6?w=265&amp;h=180&amp;c=7&amp;r=0&amp;o=5&amp;pid=1.7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11, 14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6"/>
                        </a:rPr>
                        <a:t>https://th.bing.com/th/id/OIP.LhdqqAGPmW3OnbNNo9YFmQAAAA?pid=ImgDet&amp;rs=1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7"/>
                        </a:rPr>
                        <a:t>https://th.bing.com/th/id/OIP._TqlCcXV33sruDN90Q6zYwAAAA?w=172&amp;h=180&amp;c=7&amp;r=0&amp;o=5&amp;pid=1.7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547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</a:rPr>
                        <a:t>h</a:t>
                      </a:r>
                      <a:endParaRPr lang="de-DE"/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88" y="1000125"/>
            <a:ext cx="1077912" cy="7082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252" y="1882775"/>
            <a:ext cx="894384" cy="669925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4B9BB055-9C05-4055-972C-4B55A3215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94" y="2604399"/>
            <a:ext cx="1078842" cy="866237"/>
          </a:xfrm>
          <a:prstGeom prst="rect">
            <a:avLst/>
          </a:prstGeom>
        </p:spPr>
      </p:pic>
      <p:pic>
        <p:nvPicPr>
          <p:cNvPr id="6" name="Grafik 6" descr="Ein Bild, das Essen, Nuss, Beläge, mehrere enthält.&#10;&#10;Beschreibung automatisch generiert.">
            <a:extLst>
              <a:ext uri="{FF2B5EF4-FFF2-40B4-BE49-F238E27FC236}">
                <a16:creationId xmlns:a16="http://schemas.microsoft.com/office/drawing/2014/main" id="{039DA557-397F-4055-AA61-47D109FF54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070" y="3707562"/>
            <a:ext cx="985748" cy="650576"/>
          </a:xfrm>
          <a:prstGeom prst="rect">
            <a:avLst/>
          </a:prstGeom>
        </p:spPr>
      </p:pic>
      <p:pic>
        <p:nvPicPr>
          <p:cNvPr id="7" name="Grafik 7" descr="Ein Bild, das Essen, Teller, Tisch, drinnen enthält.&#10;&#10;Beschreibung automatisch generiert.">
            <a:extLst>
              <a:ext uri="{FF2B5EF4-FFF2-40B4-BE49-F238E27FC236}">
                <a16:creationId xmlns:a16="http://schemas.microsoft.com/office/drawing/2014/main" id="{DB2554CF-2333-4D88-A4C0-72A1524E44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597" y="4451235"/>
            <a:ext cx="1506748" cy="716479"/>
          </a:xfrm>
          <a:prstGeom prst="rect">
            <a:avLst/>
          </a:prstGeom>
        </p:spPr>
      </p:pic>
      <p:pic>
        <p:nvPicPr>
          <p:cNvPr id="9" name="Grafik 9" descr="Ein Bild, das Tisch, aus Holz, Holz, festlegen enthält.&#10;&#10;Beschreibung automatisch generiert.">
            <a:extLst>
              <a:ext uri="{FF2B5EF4-FFF2-40B4-BE49-F238E27FC236}">
                <a16:creationId xmlns:a16="http://schemas.microsoft.com/office/drawing/2014/main" id="{3F4750F3-0115-4539-B26B-C3C89D1EC5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704850" y="5245319"/>
            <a:ext cx="600404" cy="702879"/>
          </a:xfrm>
          <a:prstGeom prst="rect">
            <a:avLst/>
          </a:prstGeom>
        </p:spPr>
      </p:pic>
      <p:pic>
        <p:nvPicPr>
          <p:cNvPr id="11" name="Grafik 11" descr="Ein Bild, das Pflanze, grün, Gemüse enthält.&#10;&#10;Beschreibung automatisch generiert.">
            <a:extLst>
              <a:ext uri="{FF2B5EF4-FFF2-40B4-BE49-F238E27FC236}">
                <a16:creationId xmlns:a16="http://schemas.microsoft.com/office/drawing/2014/main" id="{D2E1BE3E-27F3-472F-99A6-9C7C37584B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828" y="6145268"/>
            <a:ext cx="959608" cy="7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39B4A28D-CFA2-43B2-A831-E13CA4BA7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62323"/>
              </p:ext>
            </p:extLst>
          </p:nvPr>
        </p:nvGraphicFramePr>
        <p:xfrm>
          <a:off x="2039937" y="2278062"/>
          <a:ext cx="632683" cy="2926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2407">
                  <a:extLst>
                    <a:ext uri="{9D8B030D-6E8A-4147-A177-3AD203B41FA5}">
                      <a16:colId xmlns:a16="http://schemas.microsoft.com/office/drawing/2014/main" val="2991515854"/>
                    </a:ext>
                  </a:extLst>
                </a:gridCol>
                <a:gridCol w="211996">
                  <a:extLst>
                    <a:ext uri="{9D8B030D-6E8A-4147-A177-3AD203B41FA5}">
                      <a16:colId xmlns:a16="http://schemas.microsoft.com/office/drawing/2014/main" val="36244675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13461984"/>
                    </a:ext>
                  </a:extLst>
                </a:gridCol>
              </a:tblGrid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7437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2152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23536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162336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43204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14608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45306"/>
                  </a:ext>
                </a:extLst>
              </a:tr>
              <a:tr h="13890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28324"/>
                  </a:ext>
                </a:extLst>
              </a:tr>
            </a:tbl>
          </a:graphicData>
        </a:graphic>
      </p:graphicFrame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B385B4B8-669A-48EC-8C49-033B3900B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39693"/>
              </p:ext>
            </p:extLst>
          </p:nvPr>
        </p:nvGraphicFramePr>
        <p:xfrm>
          <a:off x="11348" y="-59796"/>
          <a:ext cx="12180651" cy="13008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687">
                  <a:extLst>
                    <a:ext uri="{9D8B030D-6E8A-4147-A177-3AD203B41FA5}">
                      <a16:colId xmlns:a16="http://schemas.microsoft.com/office/drawing/2014/main" val="784744413"/>
                    </a:ext>
                  </a:extLst>
                </a:gridCol>
                <a:gridCol w="9774620">
                  <a:extLst>
                    <a:ext uri="{9D8B030D-6E8A-4147-A177-3AD203B41FA5}">
                      <a16:colId xmlns:a16="http://schemas.microsoft.com/office/drawing/2014/main" val="1386220831"/>
                    </a:ext>
                  </a:extLst>
                </a:gridCol>
                <a:gridCol w="842344">
                  <a:extLst>
                    <a:ext uri="{9D8B030D-6E8A-4147-A177-3AD203B41FA5}">
                      <a16:colId xmlns:a16="http://schemas.microsoft.com/office/drawing/2014/main" val="576196754"/>
                    </a:ext>
                  </a:extLst>
                </a:gridCol>
              </a:tblGrid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00954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2"/>
                        </a:rPr>
                        <a:t>https://www.heilpraxisnet.de/wp-content/uploads/2016/06/H%C3%BClsenfr%C3%BCchte-DGE-768x512.jpg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9735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3"/>
                        </a:rPr>
                        <a:t>https://www.google.com/url?sa=i&amp;url=https%3A%2F%2Fwww.diegruene.ch%2Fartikel%2Ftierhaltung%2Fwohlfuehltemperaturen-fuer-nutztiere-wann-wird-es-wem-zu-heiss-355610&amp;psig=AOvVaw02GDsGn7hXcpCVreur9QSd&amp;ust=1643298037990000&amp;source=images&amp;cd=vfe&amp;ved=0CAsQjRxqFwoTCPDU4cfhz_UCFQAAAAAdAAAAABAD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80509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4"/>
                        </a:rPr>
                        <a:t>https://www.bing.com/images/search?view=detailV2&amp;ccid=8bkiM3%2b4&amp;id=3EC56BE433DA8FC0AFD45C3079E5318CFBA57C7C&amp;thid=OIP.8bkiM3-4c9lQ0AJR21HzIgAAAA&amp;mediaurl=https%3a%2f%2fwww.proplanta.de%2fweb%2fimage%2fBilder%2fSoja-Anbau_Bild_idb1502696035295news_1024.jpg&amp;cdnurl=https%3a%2f%2fth.bing.com%2fth%2fid%2fR.f1b922337fb873d950d00251db51f322%3frik%3dfHyl%252b4wx5XkwXA%26pid%3dImgRaw%26r%3d0&amp;exph=299&amp;expw=250&amp;q=+H%c3%bclsenfr%c3%bcchten+anbau&amp;simid=608029659785875656&amp;FORM=IRPRST&amp;ck=1B7CAA840E278BFD008079691542CF9E&amp;selectedIndex=188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32976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5"/>
                        </a:rPr>
                        <a:t>https://www.google.com/url?sa=i&amp;url=https%3A%2F%2Fstage.hlk.co.at%2Fa%2Fso-beeinflusst-die-kaeltetechnik-die-performance-der-logistik&amp;psig=AOvVaw3JLuknFgjN-FQHHcJiWU8R&amp;ust=1643360452252000&amp;source=images&amp;cd=vfe&amp;ved=0CAgQjRxqFwoTCPi05_jI0fUCFQAAAAAdAAAAABAd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33609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6"/>
                        </a:rPr>
                        <a:t>https://www.google.com/url?sa=i&amp;url=https%3A%2F%2Fwww.bzfe.de%2Flebensmittel%2Ftrendlebensmittel%2Fhuelsenfruechte%2F&amp;psig=AOvVaw1YoX0MXpx8vO_RaOQLq4Xp&amp;ust=1643363398878000&amp;source=images&amp;cd=vfe&amp;ved=0CAgQjRxqFwoTCPC6-_XT0fUCFQAAAAAdAAAAABAG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15745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7"/>
                        </a:rPr>
                        <a:t>https://www.google.com/url?sa=i&amp;url=https%3A%2F%2Fde.statista.com%2Finfografik%2F24006%2Ftreibhausgas-emissionen-bei-der-produktion-von-fleisch-und-ersatzprodukten%2F&amp;psig=AOvVaw0BPKYiksaISXeOgRSGGwRv&amp;ust=1643650065965000&amp;source=images&amp;cd=vfe&amp;ved=0CAsQjRxqFwoTCPjxhuf_2fUCFQAAAAAdAAAAABAD</a:t>
                      </a:r>
                      <a:endParaRPr lang="de-DE" sz="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de-DE" sz="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715669"/>
                  </a:ext>
                </a:extLst>
              </a:tr>
              <a:tr h="861218">
                <a:tc>
                  <a:txBody>
                    <a:bodyPr/>
                    <a:lstStyle/>
                    <a:p>
                      <a:endParaRPr lang="de-DE"/>
                    </a:p>
                    <a:p>
                      <a:pPr lvl="0"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Calibri"/>
                          <a:hlinkClick r:id="rId8"/>
                        </a:rPr>
                        <a:t>https://www.google.com/url?sa=i&amp;url=https%3A%2F%2Fllh.hessen.de%2Fpflanze%2Feiweissinitiative%2Fdemonstrationsnetzwerke%2Fperspektiven-von-koernerleguminosen%2F&amp;psig=AOvVaw3Q-KZbMQlKbTxX5-</a:t>
                      </a:r>
                      <a:r>
                        <a:rPr lang="de-DE" sz="600" b="0" i="0" u="none" strike="noStrike" noProof="0">
                          <a:latin typeface="Calibri"/>
                          <a:hlinkClick r:id="rId8"/>
                        </a:rPr>
                        <a:t>ba3wVG&amp;ust=1643363188247000&amp;source=images&amp;cd=vfe&amp;ved=0CAgQjRxqFwoTCNihu5HT0fUCFQAAAAAdAAAAABAP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de-DE" sz="600" b="0" i="0" u="none" strike="noStrike" noProof="0" err="1">
                          <a:latin typeface="Calibri"/>
                        </a:rPr>
                        <a:t>data:image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/jpeg;base64,/9j/4AAQSkZJRgABAQAAAQABAAD/2wCEAAkGBxQUExYUFBQXFxYYGSMZGRkZGRwbGxkeHB8ZIhoiHxshHyoiHhsnHh8bJDMjJystMDAwGCE2OzYvOiovMC0BCwsLDw4PHBERHDgoIigvLy80LzAvLzEvOS8vMS8vLzExLy8vLzEvMTgvLy8vLy8vMS8vLy8vLy8vLzEvLy8vL//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AABEIAKgBLAMBIgACEQEDEQH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xAAcAAACAgMBAQAAAAAAAAAAAAAEBQMGAAIHAQj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/xABDEAACAQIEAwYDBgQEBQMFAAABAhEAAwQSITEFQVEGEyJhcYEykaEHQrHB0fAUI1LhYnKS8TOCorLCJFPiFRZDo9L/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xAAaAQACAwEBAAAAAAAAAAAAAAADBAABAgUG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8QAMBEAAgIBAwIFAwQCAgMAAAAAAQIAEQMSITEEQRMiUWFxMoGRBaGx8BTRI8EVM0L/2gAMAwEAAhEDEQA/AKXxm94RbG7GKIwyQAKEW097EQqlin9IJ1PpVz4f2NvuAzlbY6HVvkP1oR9YeVwmtLY09av2H7KYdfjZrh6TA+lNsNg7Nv8A4dhZ9JNCbMi95sIx7TmKYW4fhR29FJ/Ki7XAcSxnuH8pEfjXTg9wxCBfatrq3TEfOY1+tDPVDspl6B3Yfmc3/wDtbFE62o9WX9amXshiSZyrCjmwFXy7grrADMo9yfyrw8IkRn+n96G3V5P/AJS/vU0EwAeZ/wBrlFTs9iDMKp9HX9aExnBsQIXum35QfwNXHi1vuTlQnMVkHbr+lULtn2hxVi4i27uUG0GMKp8UtOpBPIVnF1T5G0aQD8w79NjVPF1Eg8bSc8OugwbTjlqpH1iiMdwu4ijkzEAEHYmrh/8AWCyqpAMiZqFX1LFgQNgQD+NAy/qFOAvHfaGTogEJfntvtKTjOHMhXvCW9TNeOwCmru72Lom9btkj2P0oG7wrAuNrls+RJ/EGm8HVoyjU2/xUQ6gIjbEV8iVvg4VVZm3PzpPxXNJZd6HsYVE4k1oMcmdgGjWCpIkaeVWW7wSSf5mn+X/5Uxly41ADGLf5CobJqIsHig1oqTrQ2Gxh2jbpT632XQam43sAP1qex2KvaEPaM66kiOn3aHhyISQpgsLqxOneIMPxVbrkAH4dz7frUPFMW1vLljUmZ9qh7N8PZ8YMOCAxZ0kzEoGJ/wC0097d9mXw1hLjOGm4FgKREqxmZ8vrTJq4wCagXC7+cBoijbp1FWPsT2Pt3MNZuuXJdM0TA1J8p2q6YPsxh0gi0pPU+I/WqsXJe05rw7DXLjrlRmHkNPntVotdm7z6uQg8tT+lXHulXlHlUhuQNF/KpqlRDguzdlI8OY9W1+m30pquF8gK3Zm6gVC0cyaGd+ZqbnKDvNaPc6aVozx5UvxuPRFa47ZVUSSdAKviTmTYi/1OlUjtD24AJt4YB32Nw6qP8o+8fPb1pNx3tDexjdzZBW0eWzOOrHkvl8+lT8E4dZtXUtsZuNueQ0mB0/H0oTNSlzwOYwmKqv8AEDwPBbt5jcvl2Y6xqXP/API8hRFlr7qRhcOcikgsQBqN4BOpHnNXrDYVLZY2xJMT7evqamxFyPhGvMAdfKuZ/wCVW6VSB6mMlDOLcQxFwuy3M5dTBDTK+3Km2H7JXnXMz27ciQrElvcDQfOuk4PD5zmI1PxDkPXqaZYvCoE2FYf9QJNIK9+ZNJ7znnZ3sASGOJadPCqHTWYJbnprHnrTK39nmHAmbjGZ+L6aDYVbTJAkkPsCB+5rXB2SGZmY6L8Mys9fXSsnrnYjfn0mfDlTu8AsqP8Agd2yMMjhSwMbSvOec0dc4EjnMbFhiecZZ9qsly9mQEQMwkedBYO6MuqSZOsnrQznIP1fky9FjiGYTDJZXLZtqo8vzPM1OMx3of8AjQDGtIu01xrmFviJm23tAJH4U6/UAkb3ZqbTpiAdqoXH2K4jbtiXdAfNlH1Jrfg+NFy5IYEFdCDIOvWqT2OxlsYBS4UxKxp/WQPxFNcLi7eAQvc8NtSxAA18WaFUepjkAOgFDZyMoTfmvn1mvCBwMx9L/wBS91X+1faq3gVU3Ldxg5hSuXLoJMktIgeVJbH2izZbEXMJct2A6KHJJLh8/iXwBWy5dQG+9vyMP21WM2DtMPu3h8mS4PxiukuPzANOABvOg0pxXaKxbxNvCsx764JUZTEeKPFt91vlVO7SdrMdh0w+JVLTYW6iEKRLyyZiCwOhKgkESAdNY1X9rHuLxfB3yw7u6bQskRmVCVDZpETmuMeejVa4vX3kAl17VMQUjYgg6DlH61yv7Qgc1k/4WX5Ff1rq3ai1Fu3JLQxEmJ1E8gBy6VzLt+n8u03RyPmJ/Kk8Xl6kH+8QQy5PECFjXpe3HpH3DcUDZtOzATbXUmPujrU4xCZcwYEdV8X4VSeDcbByWbsC3CpPpOh/wsSoPkscyavYoWfD4bb9/wCIvlDBt4DheLWbjZLdwM0FoAOwjnEcxQ17tDZW6LJDhywWMogFoiTO2oqs9kFjFsBsFf5SPrt8q97WDLjFbyR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kY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8aOOmx+Jo34uE8Eaq9rm3FT3fEQwEy6GPUKtM+K9oL2Huhblu2UInwFpjnqY1Hp0pb2zGTFW35ZVb/Szf2ov7QrBHcvGnjWf9J/WihVY4wwuxX4hfD1VYsVvH+N4xZtBTceMwldCZHsD1pz2d7TYbEuLNuc4TMZQgHLlB35yRSPhHZ5cVYw7XEDEWwFlivITsddqt3C+y1nDoDbsol2CGdcxaCdpPt8qrpkQWBd7/ABsYTp8RxncEX68fac44Wos8bA5fxD//ALFeP+6uhfaPwi5fwLLaQvcDoyqBqfFBifImuddoT3PGVbb+dZb2Pdg/ga612t4o9jB3r9pc7ooIBkgSwBY+SglvanW5BjI4Ml7IWjbwWGtkEMthAwPI5RI+dNCZ/wB6pP2bdqL2NW73yLNor/MUEBs06akgMIkx/UNBV2LKNj+dUQb3k27TwGByHprWo33n3rW7cHr660Ozk9f36VcqSXTHKPWoXY8j8hUVxuXOo7l6FkkCOumlUN5DtIOI4u3bQvcYBVEkmuW8X4pdx93KvhtKZVeQH9TeflyqbjvErmPvixYBNoHwgbNG7t/hHKfXnVr4Z2Wt2rYV2MlhOU79STH05Utlz48f1Gv5jePGQNVbxbwXhaoUQI2QyXeCJAE6tykwAB1p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ew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hDJaAXMNkkBeWg13MyNaZ8UvhFXIoYswUDlqCfkADW2CvgDKRqB7Vx+p63xvZewEZRCPMeYut3O7t5QJYPBDSNDJnNB5bGjbLHKO7IkmPEAZH9vI8qIsqbhJgSDpzjp+tBYjDZCni1mG6a8wKSC7XNlgdoT4lJiDzIGkef0+lA4iy10hizIQfCuhHPU0a9nxqqaZhLeg/f1qfFAIoCgBiQARz5mR6A1hHK+WQzTA2Wyku0wOQ2/vUCggudSJ06kEc/efapXzqjQBsdDoNjzoHCXmyKpBzeRJH11FFJULQHH92lC7uE38PKbmI0AoLCuzrITnG3SmTWsgzSRAiOVKXuXSSbcMpM6jY8wNNqwMYrc7+8sG4ML9zvBlAIX4j6/nU6X1ay4/rzDTXqIofEXAE0B1ifMc6mt2LYdcoIJmV5Hzj8/Oiq86+RQeZTOxOCS7hShVS+cgMQCykBSCOehIo37S0e5aKgybRW4wHJXFxQfYj5GmmC4BbwubJduKWJaPAf8Ax2oqzwq2pN3MS7FSxcls2XYamANToBT/AI6+Mcl7DcD55iHgE4AhFbUT8cR12Z7UYTEWUW3cVSloM1ttDbCZQZnTKDGo02oD7UwG4bcbo1thIg6uo2Osw21PMN2awlt+8TDWVcGQwtqCPMaae1MWupzZZ9RXRORQ1iea0sTsJznjWHe/wKwERndFteFVLNK+A+Ea7H5VF2l4Jir2G4ZetWWe7Ytr3iGFYEC0RIaDuh+ddFPE7Ux3ik9AZP0qFeNWWMK2Y9FG3rO1T/JUdxz6wq9PmPCn8Qbiga9YBa21rxA5XKlhoZnKSBv1Nc87c4X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ANOx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ouL7zI/Ouh8U4jbYG1rmMEbcjPWeVJEx9h7mUtlKg5swKiek7HnseVc581Zg6b1RqdHpv0/GcZOVaY3R+3pOeWOB99w8XFU99ZdpEGWt6kj2mR6Ec6M7FccDRYuuoIHgZiPEB90nqBt1H1t/EOKYe1m+G4sSygZpIk/+La7DKZod+LWkdjbJglsyqIAyDWPOJ0HQ9KIepbIhDodySPb9odeixKykEbDexd/6lW4n2exNnEtfwiF1zEiIOUt8SkE6jUxHKNiKiwXAcTiMQr4kZNiQYkhfuhQdBPM9TvVlscaAD5Gchs7AaQCqhiN9dxzr3EcUvfClmSrOAQSRCkgcpJKgGP8Qq/8jPX0i6q+9Tf+Lg1nc1zQ4/iLu23Zq5d7kWsuisrSY1JBEb+dNO1PCHxdq1bU20Ns5iQSeRBEQNOc/StuLm9bcuQXhRGkKhzAHf4iROmbSB1mvO6xYBK88xEkSMxuZdddBNvTkAR5UMZnCrRAri/eFOHFZNE3zXG0edkOFtZtW7b3Fbu5Ahcp3J18R6xVrvsMupA/fnXOsLg7wIHe5UBPUk+IkQY6BdP8TjpW2HwrghnuhmGQfzMzyUa4wiWB1V2HlA3jVrD1SLdn8evrFM3Su30j8+ksuMNrvA3doxcA5yo1HKGj0+dF4bjtpfDcuW1EE6sIgCW58l19KquD4Fh8qB7hMArA0AzKEED7pMEzzZidNIP4d2dwsAly8gwS0yHEGdNNFO0HwnlNMlXZw6t5fSonaKhRh5vWWDhvELFzNbtALlJ8IAUbxIGxB018xNF9yOppZgnwy3GdG8brmYnPtoNAxhZgHQCdDrQ3Eu06JOTXzJ0+tMabi91xHjAAfrS7G8TtW/jcfP8AKud9oe2rAasfILzqj47j9658IieZ1NSpJ1Xinbe0s5Fn6CqZxztVexCm2IVW3C8x0nz/AA9apgsO5l2JHOrVwzhz27f8Q9s5B8BI0JOx/wAo67bVjIQKF8xjAlnUeBLD2NwZtsVESV/mHmJ+FR59au9uwDBdYC6jUk6cyfyilvZ+wv8ACWLoUfzFzjqWmGJ959hTVsSzRbYBZ3aYEdPU157rX1Z6AqvXvHE3FwZ7pk3ACY22gbyR5kGPajbwOSY5fv3qK5dCjuwUXoWOp9BOtFXw7pkBhiIBG8ny60oMZa9X7TVgSXC3VFqRtFAuCyk5dT138q9vYQFlQQO7IKgbSNq3vcWVXFso5Y/0iQPM9B7VltQ8lEEciWtHzDiRtiVy94pUMBlbll11BB21qC9bD5SXJI1EEb1JeuIZGWOZJEedSYVUgHY9Nv2KhosD3EnAm7YljpcMD0GtB8PvlrjtlhQ0DqRyPlR63CWk/DttGvPff+9b3kUrCbzuBt1mmNBdT68zF0ZBxN1dchB1NaKFTwyPnUVrCm40kyFOg2BqHEcPXO2g360AFm5m/LFtm4WUqR10O4Fe4RH07xhK7Eaaete5GfMgjMgBzeu34VJcts3hzwRzjnRqnaJEjfEt3kMpKbKfxnymir+CQIZJkjSPpFQ2sxLMzIY0+XvQ9u8q5nJUMWygHQaExE7nWsk6jUxR7GS24dsql5GrM3PyE/jUyOLZKgFp5jXXmK3vYBtCWGU/EIj0g1oLX3LZAyax+lWNxfeUNJ44nmVg5OQeL56dahRWS4MukyTlHKjcVYR7ZBbxZdTsVPlQFjAC3BuOWNxWQ+QbUx+FWFHJMrX2Amts2+8a6HIZRDT567c9ByoVbGHe9eLkgnK0gwJ8OoI9FGsxJ2k0RhcNa7wlQSXmfFBjXl01OlSXsHaL+NACdp1nm1EDhDYviYZGbYgRfmw7HulTcaFg2madInXQmY5E+dFAWcngt+NRmzEDxbZzO8kGZ5zUS4ZWuLZQBSsXA8T4QYg9TyH9qaYdGV3ZWUjQajaBrz2rT5KW9/uZnwiD2/EW33ZmK2ARkGuXnOXLGkc/kJqZcRiGTu1QAKdX5mD0OoJHWiGUOZBIc6kgQYH5VDhDckqVIBYw3I1jxBWwhDjJ5MHv3L9y4EuEFN9IB+7PXzHt6UVbwTkor3CbQyyeZgqTyHRtfMVvbwjJczE5sw+UUahcqVMdNN4rQzAMKA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Ew+MFas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mHYfAowRDe0CqCoDeIqdTmn73P03rduALBLFjqGmFmRPkZ3j0A6VmB4cWIaZXfz/SmnEMSloS59Bua7WAM6eYTi9QVR/I1xKeD25AVDEdSP6ekf0jfpUXFOKYewpGVNANSZHhBA58gSPc1WO2fbrL4UEk6BVP4muf4q/dxDTcM+Q2FOKKHMSbc8Sy4/tOb12MOgZ4jOdFAHQVXOK4LEFwL7kyZEHT5Ubw9jYbOoEjkedM7958RdUsAAo2FBJy+IAB5YYLj0WTvAbPZq66hoJ050vfCQxBG2hHnzrolrjgRe77vMQORgVSMQ3xu2hJLEflUxu5Y6hQgyB2i0WCzhFEkkADqTt+P1rr74ZhYVSoJCBYB0kADptXK+FSp7wCWUggdXY+EeetdH4nxfECwGGHYXGEQga4UJ56Ly/GK5vXo+VlC+seWkSjLVwu0r27ViUW7ZTKLYhcyDQFQeg0Pz0qv9s7d4nurZIdY8NsmWmIBjcxrHpVOfsxi9LqOQ+7GSHUxr4t2PIkda652N4F3NlLtxjcusg8TEkgEDmdcxG59vV7AmHLTWGK7XEcjOu3AM4Hj2JbUz66mum9le02Es4a3NybiLrnLsynoBsQOUCBpVO7f8KW3jrqp8DtnXoO8OsnZVzkiToAR1pAmEYXO6PhfPkM/dacpmJ2PSnWRCu443gAxB2nU+G9pMNduZczIWMKG0k8vEJEnzNG4AML9wlfCBGedzppHIAVTe0H2e4mwEZSLwYhfCYgkE7H7uhqx8GsXrNrur7SxGZWAMDyLfePsPevPdbhxIxyK1k8jv8AM6PT5GYaSI2tZLhI3HOtrV4I5n4FGnkR1NbuhFqSDmy7jrH60NgrkJ4tdPETznfyrkOSrWpsRwAEQwTcGaR1FD38dEBPikr1AiZmvL9pVRIJiQIH5+Ve4rE27SAwd4JA2H70rWPUTd7zLV2keHVgYDSTqdq0xHDQTLESd9KltpnbprIPPyqPH2GzfGdqoKwkiy0CtzIkQRLGdREAAfvrRNhQCw3JM0LjLRCBlyrBBPLSROo8qx74ty2aQYEnXWmAb3HM69XNFANwjJBBmTEHTlH70r24odgLiADdOcn8jWJdBLM+8bRtvzrTCKWC5WJ8UmdxG/tVA78TVQzE2WZQhY66gjTaIr1sttGDHVVzFuZ8561pkfP8RkD21qLuUd2D8h4s3wt+RAqAgGhMEe80sorJ3joWZjK8zE+HXlROCsXIJ8LGd2J0nkOsVtw+8qhgfhBhDyy8gPeplLINCsO+gJ+HT67Vra5hieILbw4VicujGbhO8jn6UTi1ULmUSSQB+/SosUrqAPiBaGgCTP5ULcvvbLMEEGFXy8zVEXzNgXuDNsBaQPcYkbgE7RAGnoKy3bRB3gJZZPh5QTyFbYq8qpBEZjBYwRJEyfL+1ZbuLk/ljUdPrULGqIl7neFLdVxnGgjTrQF9ZU5CSdIGY6tNTvbUqCkEjavcErH4QvhO8amd6zdEyClE1uMRDS0gbGjcPbUNLloMTB2plh7SFM7sAOlUztL2nS0StvxHkvT1PTyroYegchXFX7zn5etQWp7ektfHO0tnDJAYADYn8hzNULtNxfv7JK3vE2wB1ikuB4Rfxo757m8wI0HtyoVcLlJUjUSPlXXBDNpVvp5E5ZQoupl+rgwbBcNNy4qgSTTnFcJeyYcRO0Ud2TwFwsb1sDwmNfSiON4q5cuRcAXLyH4zVHI5zBVqu8sY18Is3PaIrlqSqnmfwpxwgDxt7fKl+7knTKv1NM8JbyWp5kSffamYqZDdPxNz1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tS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tLww2bVssdbjRHkBJ/L50x/h2fKi6sT+FA9tbjG5atuZNu1Jjqxj8FFLZnOtVU+t+v9uMYEBO8b9meybXbVq93keMXMgG+U+HWdjH1roQvFbYIXxARG0+9Vzsc6rh7YRyxWc6k/CeYEbA6H3nmasOBwly44BbKGOseLXqJ5eVcXqnL5Ag5BqNepMzgWFfE3CXTJbQ+PWcx3Cg6abE+Wn3tDu3vahMHZgQbriETy6nov+1WOxh0s28oMKon8ySep1JPnXEftD4bdTGO95i/eeK2+wyclA2GXaPQ867vS4FwppHPJ+ZzcrlzfaVy7xB373vMr99GfOJnKwYR0EhdNoAG1R8NRruKtKNWa4pPnrmY/Q/KoCwmFBP76U17J4crirbtoZb/l8Dx7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rFEzFlxsRzR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iYTSWA9xOi8Nv3GuN3g8IMKoPhU+nMnrTLiNsswVlhQJLEgL0jfekeCxvdgEg3AW15MMxERBIMTPoQaLxrC9MO6ZhAJXUT0JBBHmOteWOF63H4nU8fGW2PEYDHZhAEryYEQfTnWlrF2mELvtBBmelLsLiiAUaBl8OmxPlR38PDEAHLAMnmeftS3mOqxDkAVIblvI4zSQZjov72ojD3rdxoEED5SPzFTYbCLr/vWuFwqqzKRrvvqJ2/3phMbABidoMsOJJjDCyvxcqW/w+fxNqTua34q5DRb8TZeZ0B5VHhTCgOhzc4OlAzsxOxqbQACKbqMMwLT0Ujb9RRS2ECDUHmT51ELwQy0tmgAxO+wr3EWggYld2kcxrAAI6UUGhOuTZE9weJV5kadYieVZctqM8NlOXwkcj6c61x1liqsxAAIIUbMeQPOvLrB2FsrlMZtPwBqz6yud5M2GAUkOwJGrTv+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KorGIUsARoqzsedR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/wj96AWPdlTpP3pEemn4UdhVCSpUnnI86gWwD/fvISAPWAYzApcQoCYbXKCRpMx5CveK4u1atjOGXxAAgEkH267UalhFHeSFMk6nrpEflQz3gyzdXKOh59PataqIB4lXe/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pI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4osqu2YJIIyg5p5T5VJirb3HQg+BdSpAGbp8q2s3ybOYDTQeuo29a3v4kGPFkYKYHM+evKsixJ32kWMV7o0GUA6yNwDJHvtNbcPxYKMEGgHhEHMZnSPKtMBZcs8tKcs0zJ3MbRVg4Nh0RS7sumnT/c0fBh8RtJO0D1GYY14+IDwvhL5FWG31kQI5iiuLNYsr4txyB/GkXav7Rkszbttmc6QI/YqnWsFj8S/en4eQ2Ue53rrL06ItHf5nKbO+Rr4HtG3GOM4jESlhcqroSdPkPzpLjOG2hZBVs1xtBBkk86uOB7NutvLdvxO+UDMZ86IscDw1qCE1XZmMn5f2qrcmy1V2H/AHIfDUaVW77n/qVrs3g7ttipbIhEwY19OlQ3OFlrj27XjPxEk7TOhNXlb1sbKI6kCT7mfpUKYwSYUfL8Tp+NZUlXLAiz7bTTFWQKQaHvvKvwzGPhP5TKDIkiefkaAx+La5ca4QBOgHQVc8QbFw/zLatGxgfQ70rx3Zy2wJtkod+q/XWmcZTVqP1RbJr06R9Mqi6of8Tx7CnIHgEaz+W1AXeF3LRRXXwD7w+En1q1cFuWQsaZuYPTlFGy5RjXVVxYLZqD9n+JotxrRXU/CwHPpVQ7XNONug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dyL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/0g/8AlV3xHCglw31kMNcuw+Vc+4zeLYu8xBBLrod/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hSkkyYsjMy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V3jWFWVwDxUvHAOEvYU38+bvgpyAAR/SJ5nX01qy28TdtwdIPPp19qq3Y7Ftcs3ELCbd0qmbZVgH31J+VWW1fBOUuGI06b+XSuP1ZK5S7c32jS7ipdrYFyzE6OkSNdxBrm/2uX1b+GsWzOXNmMzAhBE8zTjiHDbt22bNpiCyncwAPM8hMT5E0ru/ZI4UlcUpfkDaKgnzbOSPWDXd6DMc+MZCK7fjvOb1A0HTfvKPYshRA/wB6P4OsXAcyQ0iM0PMMFA5gkxr0NCXMNdt3nsXB/MRip16efMHcHoRUuEsAXlzEBjooPJoMMfIRPrFNZSCpBPaLGW/A3bZgKzW8vhJgZYWFnnGgAgjptvXt+ECLJJMufFMrP066aCBSfDXSMwMQfhIblMqCp1zQN9QYJGXUV5wyFvKZhXYBTEwZ9dpb6TyrjnEeQZouD5f3j+3jVtoGciX8Sr94Tvp0B2NecN4m7d81wwkCJ0ynXQe29LjgXfEOMviDlVGwABgMfLSZ5zVktcFt21UE5yNTI0zczQHxaEYjk19o1iyNkYDgD9zAsDijdctaaLQ0GnxEbn05e1T4i5attD/E502ljyjmYomxhoYldB086Ev2szsWWWAyqD05kH97UmuvUdtjHvLPML4WOZQoJ+XvR9y6gMZh8x+tQYdVNvcHzGo861wWBULEE6nWh3X1C5o78GV+4n80BgR/7c/DPM6bUZdusz5SVIAkjXXpUOKvi4A7AoR8KncE6a15bVLc5mzFtZ3MjoBsKIbBr0/mdYGwCZ5/Dh2LP90wsEwvprvWWCiBQJzNJU75o3M/rWzgFMhKFTpvqAevU1o7ZFCsrXG+EER/aK1qHE1dzVMS7MUdfEBIIjL+s1Jw+46llMaRJJMnTf8AtSxmcShQsDrmJEg9P0pg10FcpQry6z8qpgV47yzp4kWFvpcusFXM6GSRGUdNeu9b8dwZv2zb2G5nnBmPmK34dhBaTIqF9SRl3GYkmT0mpbeDy2yGlC0lhm0E+fpWxjawyA12+YFsiA0xE9vcJhFhmUrBGU6fI6Uy4dwbvAHuEAA78zHnyqt8W7Y4PDqFzd64HwqS2o68vnVfw/aXF8QuG3aQ27Y3I5DzOw9N66HT9Cy22Xcek5uXri3kQ7nvLp2g7UYPC5pIZxy3J8usVWl/j8frlOGw52LaOR5CmvA+x1iy/eFTdvc2fZT5DXXz3p73479bdwxKyNd4iR1p8IoHkX7xBsp1edrrtEnB+ymFwsNl726fv3BmM+QI0+VNmvMwzFojYdKZ5Lbtl2C6xQePsWkZSY1aI5H2rGbp8rnZtpvB1eFPqWScEtB7QYsCSTO3U0NZwIbEuCZRVUxvqc3L0H1rbH2V8HcsbcuM5RQQRznSAY51vf4VDPcwzZbrAAsSWVo2zCeUnaN6ZXF5QD2iL5SXLLtcE7W93ZtG4NCvTnrtUuA4YpsK76swnfadhS2/whr2VcaQWzSFQsLZy6ididOR09d6ZXrTAK1pWYIdVB0I2MAmNPyqeEpNkSeKwWgZBd4E8Erc9iNh7RUOMwzW0zqxYDUiB+/amlztDayMQdgSwg5lgayu4NVzGdogcMXtIz5piFaBPUxsKjYUribXPksbyZcU9xQFyPOrZ2jTygGT5BTXmEwKI5dLFwt/7j6BdpyA/DAkyYOm42oXgOADYcMWklZjcHTY0oxPAkuZShyaTE5lBPICZB96SDhxo1V9o11HTvswj2zx+3cABZRcU5XAIKtlJEqZOZSIg1TO1gjGXSPvBG/6QPyqLG4B7RhwCOo/c0MzAmTvEa7x09KInSgMWU7HtBpn0UGHEZ8Bv2kxR75yqNt4iqZjBXNHLffSTVq4zx2zhye5A7xhqo+GORJ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CKoRAOuh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ttXtmwbty3ZXe46oD5uwUfU1b9CuR9THb0lv1ZryifQX2e4O4uEW7eOa7f/AJrE8lP/AA1A5ALBjqzdaste2rYVQo2Ageg2rynlUKKEUJvczmv2jcNRMSl8fFetlSOptxr6lSo/5BVZ4o1tFF8RnI0JExnXkOoEEefrrbvtQsi6LHjKlSxBjlCz6awfaqArgqGe6wTwqNMoOXKd9zJg+w6UlmXzk3Anm4RwG7auSLIhivjzmWBkAD4YKZjMzO1MOHI4LEjKVuQgMNI0ysNdTyIPTnUOF4ipeIYkrmBC6whG8wSSTA31ApWnaq3YuJ3aK6LChgBItSJUN8UwNjzFLlWa9IhFAJ3l1tcSuiCYYgRqIJ+XM1t/GXGuoFUoCCWnXprrED2NFW7yXcrqJWJDctenWt8dClCoBYtEeUHnXGyZQSyhfuZ1MWFkIJYn7CFC/BgD9KDxSFsubXcmNI/tXl9tQuoPkfzoh0y28skltJ5+dAV2vzNwIcgDgSBuHWlQACAOU0VhcVbZQc4186AxWFzDISSpGwMVDhsI2UBVkDQH0qhmHNTWi+8gs8Qw1/xW7yEnfnH515d4eSuUAT/UCAJP1FcufhssFggkgD8/pNNb2CuqFy3HE9GO3zr1OToMTm6r4imLrsqCgb+Z0F+EjLkCKOckiN9yedTLw9M2ZrgXL0P6/pXNltX8uc3rkebnYe9Kv4a6wBa5cJbX425+9DX9OxKbO/zNt+oZW2G06jjcbZtqVa5bHmWXXzoWz2swrNltkXGAmBt89j7VzK5w3XapMPw8ZzpECOm+p/KonQ4lNjn3lN1eRtjx7S19oe3F+2/d2baCROaZj2FVHH43FYgM1x3KDcLov0o9cBrABJOgG810Xsn2aa1b/nBdTmynZfX+r0pkg40FVcACHY3xKL2T+z9r4Fy9Nu1E7eJ/Qch5/wC9dIwdi3aVbNi3CjQefX19ZNNcRMQIgew+X6mgcBiQl0s2oiJ3g+tYd9bBeBIF0KTIcRiThR40ZgxAldSCdBp50DxHg1/E3rZJFtV1BmXB9BoPnWnbftJbQW1TxuHVsvOFZSfoKlftXaXLdcsiMB4mVgAfMkaTTCqANNxRmJOqt4fiuHCyhZ3diBq40YD2AEe1IsbwXEm9bvhy9kEB0c+ILOrLGkxuOm1HdouPt3JNq07gjUhTAU7nzgToJo/AcbS+iiywII1YagD9fKtbQVmOzctLbEkAbADn0ilvCcWtvOrKUGc5S0QQTI1BMakiD0oDD8PCXUFu41yA3gYiFnXNtP8AhA6HTatuP3yieJJDEJ1XxEKJ6CTvUsiQwTtzjgbYW2+W4zAIREzO49N6c8LxKi0oJEqAG5agb1Xb3Yy0FRkci6vwvuPMQeXvVnw6ultQUWFEeITPnvzq97l1tAeC4axfe5cgOrnKpiVMDxHoRynyrzi3d2O8GiplJHQRSm3xHEfxF61hbdvIsE5yVCu0lgIBkQQ233t6JxXBVugrijnZ1gwSqwdwIMj3qAyVBeE9mX7gN3rLn8WVYhQdQOu3SKUcU/kuEjKQN12K/vl+NPMN2ms4YnD3HbMgEEgnMsabDfkR5VW8dimxOIF3KyJ8KlhBM7mJEe/50rlx4lWxsY7hy5WamNiD8St5xM/vlSDi2NzW0UiGttqeqnT9Ks7CCU5DaIFVvtFgsuVoHika/veh4nqxC5k3DSPh9m2xi4zKvNgJyg88vMAxsdjVx+zjhOGbHpF5rrWmDLCFFJhyN5JjLPLlVEwVzTXlKt6bGrt9jlhhxOJ0Wy5PQjwgfVhWgWYgX/bmsmJApcDtO+GhcS8COtEudKXXHkzT6izOY5oSqfaR4cG10KCyERPIOQp/EfKuXqiqtnNEwCQWI0MZSdCBPKa6724s58DiR0tlv9EN+VckxGLtuvjIAFrKsdci5fkRHkfSgZ032HzMrxGfcEOuaUIUbkySdUXMPDKsWmI+7rtCLtZca46zMhZZTbyZSeeaPECI1k89a9XtK4U5ZBZ2YgwVE5YGo1jKPrSjF425daXYseQ/IChY8RDamhO0uv2ZcSLA2GbVPEo6qdD/AKSR/qFXziDoElo0MzVZ7DcGOGsm46fzLgBOhlV5L68z/anPfzMruemn11rz3WZE8VinB/nvOthDaAGk1+4hGZIPStHLMoMjT5+9Qh11RZzR8q3usywOR6Vzm1E6q29oxsNoOuHusxbPGkERRa4ooAsDQVGbuU67Eew96Fu4wTsfmP1qAsfaQyjcMtzdmZyKT11bQe8A/OnN15Jkach0FKuFvALkRmYmB0Ggj8femOHYk68jqff9a96d5xZFxpIthB96E/1fEf8ASCaXZQSeg0FEcQvF7/kgze7aL/0z86GB0obd5oTLGUOrMJUMCR1AOtPOPXBf7u3ZtMXcgqcpGUc5nbSk+Bw127cVLIBaQZOywQSSeldQweCW2JnxxDEDX9AKUz4icit2EaxZQuNl7mLezfZhbADvDXf6uSzyX9YpljLoPI+sGf8Ab6US5ERrPqfqw29JpWJe5kiY1J1Meg2mtOxbaCWhuZ6il/IDlAqKwpD3Bu4AK68jMwPKPrUHF774a211JdRqV5+ZB/I0q4bhLuIe3izda0ChyoIMq0HxzprA0G0b0VEUAesA+RiTvtLCeFWsQqm6oJG07/OocPgUd3W4AyggAEAjTXb97UFwlr+a8DcRiLkIMp2ygydd5P0pdiUxlrFZ0K3UdYZIy5CNmkk9SPlpRdoCzD+12MNi2ChJkhYJncwN/M0d2awdqxh1ByjTM0aAsdWPzpVZwJvXj/Ex4IZEExpz1+Igx6fKLBwTB22XPuWM66x5Cdh5VOZVbRHg+0VpsaUQFv5erqsrIMhSesEmmPHEa9bhlISRmg6wDJjz0j3rTtDiLOFdLzAKs5XMRvsfMgj5E1PY4qMRbZsORcDAhWg5B6nnB5DWrA7SiJHiLtu0ouqZgfCNSR5DmfLnUHHu1aW7YUhy9zREysCxPqNPelXZXg9+1iMmIu95lTwECAdQCesgaf8ANVg7R4NWtMQstb8af5l1WD57e5rAsTQMUcC4ViUuXL7lf5kMU/pgRE7bR8ql4nxNMQ4w6uVuAguB8SAEEz0kae9ObfG7HdKXdUYgCDoZOwjefLeq9iOzj3LxxVo9zcPhYMsh1EZcwzCGgaR1E7RWqqUZNxXs3ZCF0BFyJzEkzHWarXD7meGEGBJ8hyEn+3rTXtJ/EdwctxQNn8JDRzgyaT4BciBSAefL5+vnHPSk+pq+I/0ZJU2YTj7OoOWD7af35aTSnjfisyfun99B8ppo91WggxyA6+51/A0FxfCkYa4zGTzka/2HrNAxfUBGcv0mVG64D5x8LQD5HlXVPsPsg37zxqloJPkzSP8At/Cud8DtrdRrZEqRB6jp7iur/YdgWtWsRnHi7wKD1VVEH6mmcRBeu4gHf/iKmdNudKX3Ug0e1R3UkU8pqIMtys9r8I13C3baWzcJX4FuG0T/AM3P/KdDsa4fZ4RdeMzhQ3IsWMek/</a:t>
                      </a:r>
                      <a:r>
                        <a:rPr lang="de-DE" sz="600" b="0" i="0" u="none" strike="noStrike" noProof="0" err="1">
                          <a:latin typeface="Calibri"/>
                        </a:rPr>
                        <a:t>nzFfRDLXDr</a:t>
                      </a:r>
                      <a:r>
                        <a:rPr lang="de-DE" sz="600" b="0" i="0" u="none" strike="noStrike" noProof="0">
                          <a:latin typeface="Calibri"/>
                        </a:rPr>
                        <a:t>/ABLu7l22YBS4yKYPhCsRy/fzqsgPaTGQOYt4nwDurYYMSecwNfL2866TwOxa/h7bWrSW8yKSVUAkkCZO5Nc/xXGgyENoZkRH18uR051dOzfEE/hbTM6r93LI0IYj5Vxv1ZMxwLpO97/Ee6Up4hjrFXD3ZGaD5bmh7PFEcEZGzW9NVO8bTz0ohILZl8Wm9C4YlbpQiCxn2jWuFjDAUR7e06BqS2xnEhCh6zt8qBuWmQMVl2J3JovjCOmqt4Ty50Nbx76HKIBjzNW6svkPEim9xC3OS2AQSY56k0mThtl5ZgZJ1pliMQ2ZSV8B38vOpf5R1BUjrNV5h9MglHsW8sRsAI9qLtXIBHnJ/AfmaEc0PxPEFbbxvGVfU6D8a9vOMZDbu5s9z+tzH+VfCv4H50Zw3htzEOFTb7zHZR+vlU/AOAteyqDltIApc+Q5dT+FX3DYdLSqiABRsAN/Mk7nzpd3Cwirc94Rwm1ZthLYPVm5sfM7e1McoUTp8/z5e1Ro2mun7+dZcMjTTpodfbf50K73mq7QXE3SDzE7mdB9PxpfduOgNxBOmm5mpOIKSOmupB+nWt7nE1jIoLNGigSf7epqsYDMbMmQlV2EW3cJexlgkkWlYEDL4iR1k6D0g0V2dwQtWLdtmzZBl18v3HtQ+D4rcw2H/wDUpkhm1HiEFiVmNjBA6TS/hmPN8XL6u6WycqjKPEQQC0HUCTHsaZqKNGnEsWti4twAk3IQwJOmYqY5xr8/KtuCY8XAzwR4yBmBExG09NRSzC4HxF7l1nck5WY/ANoVRp771Bc4qLWbClWctLqwExJ8UxtBMg/pVkULlLR2kX2icfWyttbTDvywyjeBPiLD+mJHvR+HbEWMObocOx1yRC+3P8aYHAWDYK5VOmswc3rO9D9jsrWT4i0Ow11gAwAPKKgMqpPxLhS4hAL+W6dgseEaannrHOjOF2f4a0lojwIoWfpJ9T+NBcXxK2L1lwrMXJt5V1JzAmY5wV9gTQ/bbiVw4a4tuzcLMsErAKA7tvOm+gOtS5ALhXFbRuXrIs3Mj5pJEE92B4xB3BOUeRINT8XVrVs3Wcsq+JkC6tHSNSegG9LuzvZ+4nd4kt48mUhiWJBgxmnTWs4lxO691ALRFu283SfIGMo5+LKZ6CrBkle7QPi7mIs4hMKe7stnynLnYEQYWdDBMA6zVwwHaazdthkJ1G2VgfcRM1txDi1pbL3JWApIM+Vb8KwtsWxlA1Ek9SdSfeoTJE3A8OMX3l24pNpmKojCNF8JJHmQdDyihO1eASwme2oXUBhyM6D6xTNuIfwt1wR/Jy5yR9wyc2m8c59arPa/jyYlRaseIFgzNBAgagDrrG3ShZdGg6ofBq1jTBbGJzCD00jSPcDQededsL3dYQgxDRAGhJY6nXyn9aK4XhWJVSDG58/Ya1VvtN4mHurZX/8AHq3kSNBp0H40p066muO9Q1LU07EYfvnOpCg12v7MUNvv0JnxCPSBH51xzsDwy8oN1WChtlKzPnuK6l9md28XxQuxIZMpGxBB19Zp1cahrA3nOZ24udKNIOPpiFQsjsUXxSulxI30EB0jkRPrvTy08ia3okuVTBcezhc2VmkAkaSDpJHIjf51xrtSR/GYnLt3z/PMc31mux47sjbUvdW6UVZeMoOUASdZ2rj/AGksjvBeX4bwz+jfe+cg+9XcyR3iK9yq+fZ+6HDsGWStwgaToQp/GaoV061e+wNorh3Ybu8geSACfmSPauf+pgnpjXNj+Yx0h/5JdMNadBIJbn6UK+OWc0gvsAN5o4Y8KuulKm1MgQSZrzWUgBQDOovJuGsxYqSAY1jzqHFMhiQBB+taW8QQG2J305VBgx3hzMPY8qwzMdiZoADeGm8Ig0ofhpBMPlBMxppNHghWIG51qS0oIBO9GvSo2uYO5lIjUfM01wHZlrxS5ekIrZgmxc8pO4UHXqdPfKyvXZ2KrtOXjAJ3lvw9sKNAqgaAbAe3L1qdBJ3+QiP351lZSPJjR4kiQDIGvXc/Otrz7H96+1ZWVteIM8wDEHQ+uv8AaoMDdVLpJ5jf0/f0rKypj/8AYJH+gyDj+LF+21u1DlgRvoNOZ5fjS3hODv2bQtQl0AzoYgkzuQAdfesrKdMRh3BrEZu90fMZX+kHYDy50Dje7OMtLoCyNPUhY09JP41lZWBJ3lkuYO2Uy5ViIjlS1LQKHI2VlkSPLqOYrKytiZMrnZLHX7uJu3MQJVC1u3cAhNGhtP6tN/UVc+I462tstuAJgak+XmaysqCWZDwfiaLhlLuBC6ydv0qHhKo9psTqRdOYTOiwAunIkCSN5NZWVBIYLwvs1YUuwQEuxcltd+QnYVB2wx/8BaW6gzKWCFZgazBGh2jYVlZVCXA+y6tjQ9+43gYZQF2O4InoNR6zQHFeAfw2qTkJgzuOmvMT7+tZWULKoZd4bExR9pLicYuFw7XWO48I5seX7mKqXCsNavW3u3WGZpZySNCd/lWVlKZl04xp23EaJtjcZdlO0FizayXGC5ZAzaZhyI9qvv2dcXt3TcYGO8PgB0zZC0xPzj1rKyugkQdRZnQMK+sdaLrKytmReJX+32NFrAX2mCyd2PW54fwJPtXFMBcF23/DuY5226HXT6n5nyrKyqmorfhF7Pl7tt4zQcvrm2inNzi13ClbaDNbVYBjzYtPqST71lZQuoUPjow3TfXD8J2utNHeSpn2p7ie0eHIVVYMW5jYetZWVxMvSY13E6GowLGYwIul2f8AFAP51LwbEEqxclTOkwCfOKyspTLiUJxNBjcmfFWxozgHrOtL7OItAH+adz97+9eVlXhx+WUx3n//2Q==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17224"/>
                  </a:ext>
                </a:extLst>
              </a:tr>
            </a:tbl>
          </a:graphicData>
        </a:graphic>
      </p:graphicFrame>
      <p:pic>
        <p:nvPicPr>
          <p:cNvPr id="4" name="Grafik 4" descr="Ein Bild, das mehrere, verschieden, Gestell, gefüttert enthält.&#10;&#10;Beschreibung automatisch generiert.">
            <a:extLst>
              <a:ext uri="{FF2B5EF4-FFF2-40B4-BE49-F238E27FC236}">
                <a16:creationId xmlns:a16="http://schemas.microsoft.com/office/drawing/2014/main" id="{201A291F-CFBE-41A5-8041-6D94ADF08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68" y="889958"/>
            <a:ext cx="1276710" cy="707367"/>
          </a:xfrm>
          <a:prstGeom prst="rect">
            <a:avLst/>
          </a:prstGeom>
        </p:spPr>
      </p:pic>
      <p:pic>
        <p:nvPicPr>
          <p:cNvPr id="5" name="Grafik 5" descr="Ein Bild, das Gras, Säugetier, Schwein, hellbraun enthält.&#10;&#10;Beschreibung automatisch generiert.">
            <a:extLst>
              <a:ext uri="{FF2B5EF4-FFF2-40B4-BE49-F238E27FC236}">
                <a16:creationId xmlns:a16="http://schemas.microsoft.com/office/drawing/2014/main" id="{92CEBFD0-B46F-42DF-BCC9-ACD29596F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38" y="1679511"/>
            <a:ext cx="1255923" cy="790664"/>
          </a:xfrm>
          <a:prstGeom prst="rect">
            <a:avLst/>
          </a:prstGeom>
        </p:spPr>
      </p:pic>
      <p:pic>
        <p:nvPicPr>
          <p:cNvPr id="9" name="Grafik 9" descr="Ein Bild, das draußen, schließen, Gemüse enthält.&#10;&#10;Beschreibung automatisch generiert.">
            <a:extLst>
              <a:ext uri="{FF2B5EF4-FFF2-40B4-BE49-F238E27FC236}">
                <a16:creationId xmlns:a16="http://schemas.microsoft.com/office/drawing/2014/main" id="{0D0B7855-39A3-4605-B42E-EC129BB38F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026" y="2629301"/>
            <a:ext cx="783805" cy="672145"/>
          </a:xfrm>
          <a:prstGeom prst="rect">
            <a:avLst/>
          </a:prstGeom>
        </p:spPr>
      </p:pic>
      <p:pic>
        <p:nvPicPr>
          <p:cNvPr id="6" name="Grafik 6" descr="Ein Bild, das Himmel, Spielzeug enthält.&#10;&#10;Beschreibung automatisch generiert.">
            <a:extLst>
              <a:ext uri="{FF2B5EF4-FFF2-40B4-BE49-F238E27FC236}">
                <a16:creationId xmlns:a16="http://schemas.microsoft.com/office/drawing/2014/main" id="{C5C755FC-C2CE-4791-BDD7-F25CF662FF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845" y="3489879"/>
            <a:ext cx="1072309" cy="566795"/>
          </a:xfrm>
          <a:prstGeom prst="rect">
            <a:avLst/>
          </a:prstGeom>
        </p:spPr>
      </p:pic>
      <p:pic>
        <p:nvPicPr>
          <p:cNvPr id="7" name="Grafik 7" descr="Ein Bild, das aus Holz, Haufen, Holz, mehrere enthält.&#10;&#10;Beschreibung automatisch generiert.">
            <a:extLst>
              <a:ext uri="{FF2B5EF4-FFF2-40B4-BE49-F238E27FC236}">
                <a16:creationId xmlns:a16="http://schemas.microsoft.com/office/drawing/2014/main" id="{487240D3-5BFE-4FFE-BE19-1B6625D0F9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161" y="4409801"/>
            <a:ext cx="1146629" cy="505826"/>
          </a:xfrm>
          <a:prstGeom prst="rect">
            <a:avLst/>
          </a:prstGeom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9D751AE7-CE15-4ED7-8DD3-7721DB72AD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104" y="5230318"/>
            <a:ext cx="632086" cy="607103"/>
          </a:xfrm>
          <a:prstGeom prst="rect">
            <a:avLst/>
          </a:prstGeom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id="{457FCA99-0CD4-4D04-AAAB-5C95538CA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345" y="6002658"/>
            <a:ext cx="451446" cy="285680"/>
          </a:xfrm>
          <a:prstGeom prst="rect">
            <a:avLst/>
          </a:prstGeom>
        </p:spPr>
      </p:pic>
      <p:pic>
        <p:nvPicPr>
          <p:cNvPr id="12" name="Grafik 12" descr="Ein Bild, das Essen, verschieden, Gemüse, Vielfalt enthält.&#10;&#10;Beschreibung automatisch generiert.">
            <a:extLst>
              <a:ext uri="{FF2B5EF4-FFF2-40B4-BE49-F238E27FC236}">
                <a16:creationId xmlns:a16="http://schemas.microsoft.com/office/drawing/2014/main" id="{501EAD32-F70E-EDB8-19E9-CFAF5F5491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222584" y="6390693"/>
            <a:ext cx="667753" cy="3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6" descr="Ein Bild, das Essen, verschieden, Gemüse, Vielfalt enthält.&#10;&#10;Beschreibung automatisch generiert.">
            <a:extLst>
              <a:ext uri="{FF2B5EF4-FFF2-40B4-BE49-F238E27FC236}">
                <a16:creationId xmlns:a16="http://schemas.microsoft.com/office/drawing/2014/main" id="{37313F12-CAB7-5922-CC20-7480D120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39134"/>
            <a:ext cx="8087603" cy="45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>
                <a:solidFill>
                  <a:schemeClr val="accent6"/>
                </a:solidFill>
              </a:rPr>
              <a:t>Inhalt 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de-DE" sz="2000"/>
              <a:t>Vielfalt von Hülsenfrüchten</a:t>
            </a:r>
          </a:p>
          <a:p>
            <a:pPr marL="514350" indent="-514350">
              <a:buAutoNum type="arabicPeriod"/>
            </a:pPr>
            <a:r>
              <a:rPr lang="de-DE" sz="2000"/>
              <a:t>Inhaltsstoffe 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Ernährungsphysiologische Bedeutung 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Ergänzungswert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Anbau und Ernte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Transport 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Futtermittel für Tiere 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Alternativprodukte aus Hülsenfrüchten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Warum sind die Alternativprodukte besser für das Klima als Fleisch?</a:t>
            </a:r>
            <a:endParaRPr lang="de-DE" sz="2000">
              <a:cs typeface="Calibri"/>
            </a:endParaRPr>
          </a:p>
          <a:p>
            <a:pPr marL="514350" indent="-514350">
              <a:buAutoNum type="arabicPeriod"/>
            </a:pPr>
            <a:r>
              <a:rPr lang="de-DE" sz="2000"/>
              <a:t>Verzehr von Hülsenfrüchten</a:t>
            </a:r>
            <a:endParaRPr lang="de-DE" sz="2000">
              <a:cs typeface="Calibri" panose="020F0502020204030204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7906"/>
            <a:ext cx="4176266" cy="3128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9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chemeClr val="accent6"/>
                </a:solidFill>
              </a:rPr>
              <a:t>Vielfalt von Hülsenfrüchten 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pic>
        <p:nvPicPr>
          <p:cNvPr id="4" name="Grafik 4" descr="Ein Bild, das mehrere, verschieden, Gestell, gefüttert enthält.&#10;&#10;Beschreibung automatisch generiert.">
            <a:extLst>
              <a:ext uri="{FF2B5EF4-FFF2-40B4-BE49-F238E27FC236}">
                <a16:creationId xmlns:a16="http://schemas.microsoft.com/office/drawing/2014/main" id="{417CA8EF-7E43-476A-B2EF-A60E79EE3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5" r="1127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>
                <a:cs typeface="Calibri"/>
              </a:rPr>
              <a:t>Es gibt über 18.000 erforschte Arten von Hülsenfrüchten</a:t>
            </a:r>
          </a:p>
          <a:p>
            <a:r>
              <a:rPr lang="de-DE" sz="2000">
                <a:cs typeface="Calibri"/>
              </a:rPr>
              <a:t>Am bekanntesten sind:</a:t>
            </a:r>
          </a:p>
          <a:p>
            <a:r>
              <a:rPr lang="de-DE" sz="2000">
                <a:cs typeface="Calibri"/>
              </a:rPr>
              <a:t>Sojabohnen</a:t>
            </a:r>
          </a:p>
          <a:p>
            <a:r>
              <a:rPr lang="de-DE" sz="2000">
                <a:cs typeface="Calibri"/>
              </a:rPr>
              <a:t>Bohnen </a:t>
            </a:r>
          </a:p>
          <a:p>
            <a:r>
              <a:rPr lang="de-DE" sz="2000">
                <a:cs typeface="Calibri"/>
              </a:rPr>
              <a:t>Linsen</a:t>
            </a:r>
          </a:p>
          <a:p>
            <a:r>
              <a:rPr lang="de-DE" sz="2000">
                <a:cs typeface="Calibri"/>
              </a:rPr>
              <a:t>Soja                                    </a:t>
            </a:r>
          </a:p>
        </p:txBody>
      </p:sp>
    </p:spTree>
    <p:extLst>
      <p:ext uri="{BB962C8B-B14F-4D97-AF65-F5344CB8AC3E}">
        <p14:creationId xmlns:p14="http://schemas.microsoft.com/office/powerpoint/2010/main" val="4093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chemeClr val="accent6"/>
                </a:solidFill>
              </a:rPr>
              <a:t>Inhaltsstoffe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de-DE" sz="2000" b="1"/>
              <a:t>Eiweiß</a:t>
            </a:r>
            <a:r>
              <a:rPr lang="de-DE" sz="2000"/>
              <a:t>: 20-35%</a:t>
            </a:r>
          </a:p>
          <a:p>
            <a:r>
              <a:rPr lang="de-DE" sz="2000" b="1"/>
              <a:t>Sekundäre</a:t>
            </a:r>
            <a:r>
              <a:rPr lang="de-DE" sz="2000"/>
              <a:t> </a:t>
            </a:r>
            <a:r>
              <a:rPr lang="de-DE" sz="2000" b="1"/>
              <a:t>Pflanzenstoffe</a:t>
            </a:r>
            <a:r>
              <a:rPr lang="de-DE" sz="2000"/>
              <a:t>: Alkaloide, Saponine,…</a:t>
            </a:r>
          </a:p>
          <a:p>
            <a:r>
              <a:rPr lang="de-DE" sz="2000" b="1"/>
              <a:t>Fett</a:t>
            </a:r>
            <a:r>
              <a:rPr lang="de-DE" sz="2000"/>
              <a:t>: durchschnittlich 2% </a:t>
            </a:r>
          </a:p>
          <a:p>
            <a:r>
              <a:rPr lang="de-DE" sz="2000" b="1"/>
              <a:t>Vitamine</a:t>
            </a:r>
            <a:r>
              <a:rPr lang="de-DE" sz="2000"/>
              <a:t>: B1, B2, Folsäure </a:t>
            </a:r>
          </a:p>
          <a:p>
            <a:r>
              <a:rPr lang="de-DE" sz="2000" b="1"/>
              <a:t>Ballaststoffe</a:t>
            </a:r>
            <a:r>
              <a:rPr lang="de-DE" sz="2000"/>
              <a:t>: lösliche und unlösliche Ballaststoffe </a:t>
            </a:r>
          </a:p>
          <a:p>
            <a:r>
              <a:rPr lang="de-DE" sz="2000" b="1"/>
              <a:t>Kohlenhydrate</a:t>
            </a:r>
            <a:r>
              <a:rPr lang="de-DE" sz="2000"/>
              <a:t>: 10-20% </a:t>
            </a:r>
          </a:p>
          <a:p>
            <a:r>
              <a:rPr lang="de-DE" sz="2000" b="1"/>
              <a:t>Mineralstoffe</a:t>
            </a:r>
            <a:r>
              <a:rPr lang="de-DE" sz="2000"/>
              <a:t>: Zink, Eisen und Calium </a:t>
            </a:r>
          </a:p>
          <a:p>
            <a:endParaRPr lang="de-DE" sz="20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Essen, Teller, Tisch, drinnen enthält.&#10;&#10;Beschreibung automatisch generiert.">
            <a:extLst>
              <a:ext uri="{FF2B5EF4-FFF2-40B4-BE49-F238E27FC236}">
                <a16:creationId xmlns:a16="http://schemas.microsoft.com/office/drawing/2014/main" id="{46D46F8A-621F-4E5E-8DA1-4477D066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89" y="1802159"/>
            <a:ext cx="5851304" cy="3250436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92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>
                <a:solidFill>
                  <a:schemeClr val="accent6"/>
                </a:solidFill>
              </a:rPr>
              <a:t>Ernährungsphysiologische Bedeutung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DCD7B4-D0D9-004E-B3A9-0293FB09E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3200">
                <a:solidFill>
                  <a:schemeClr val="accent6"/>
                </a:solidFill>
              </a:rPr>
              <a:t>Vorteile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Krebshemmend </a:t>
            </a:r>
          </a:p>
          <a:p>
            <a:r>
              <a:rPr lang="de-DE"/>
              <a:t>Antibakteriell</a:t>
            </a:r>
          </a:p>
          <a:p>
            <a:r>
              <a:rPr lang="de-DE"/>
              <a:t>Senken das Cholesterin </a:t>
            </a:r>
          </a:p>
          <a:p>
            <a:r>
              <a:rPr lang="de-DE"/>
              <a:t>Verdauung wird gefördert </a:t>
            </a:r>
          </a:p>
          <a:p>
            <a:r>
              <a:rPr lang="de-DE"/>
              <a:t>Beugen Herz-Kreislauf-Erkrankungen vor </a:t>
            </a:r>
          </a:p>
          <a:p>
            <a:r>
              <a:rPr lang="de-DE"/>
              <a:t>Langanhaltende Sättigung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C67550-3268-AA44-87B4-B796162EE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3600">
                <a:solidFill>
                  <a:srgbClr val="FF0000"/>
                </a:solidFill>
              </a:rPr>
              <a:t>Nachteile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0069D9-BD2E-9C4D-8035-B4B1889C03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>
                <a:ea typeface="+mn-lt"/>
                <a:cs typeface="+mn-lt"/>
              </a:rPr>
              <a:t>Blähungen </a:t>
            </a:r>
            <a:endParaRPr lang="en-US">
              <a:ea typeface="+mn-lt"/>
              <a:cs typeface="+mn-lt"/>
            </a:endParaRPr>
          </a:p>
          <a:p>
            <a:r>
              <a:rPr lang="de-DE">
                <a:ea typeface="+mn-lt"/>
                <a:cs typeface="+mn-lt"/>
              </a:rPr>
              <a:t>Lassen den Harnsäurespiegel ansteigen </a:t>
            </a:r>
          </a:p>
          <a:p>
            <a:r>
              <a:rPr lang="de-DE">
                <a:ea typeface="+mn-lt"/>
                <a:cs typeface="+mn-lt"/>
              </a:rPr>
              <a:t>Verursachen bei der Enzymerkrankung </a:t>
            </a:r>
            <a:r>
              <a:rPr lang="de-DE" err="1">
                <a:ea typeface="+mn-lt"/>
                <a:cs typeface="+mn-lt"/>
              </a:rPr>
              <a:t>Favismus</a:t>
            </a:r>
            <a:r>
              <a:rPr lang="de-DE">
                <a:ea typeface="+mn-lt"/>
                <a:cs typeface="+mn-lt"/>
              </a:rPr>
              <a:t> Übelkeit, Schwindel, Erbrechen, Bauchschmerzen und Schwindel   </a:t>
            </a:r>
          </a:p>
          <a:p>
            <a:pPr marL="0" indent="0">
              <a:buNone/>
            </a:pPr>
            <a:r>
              <a:rPr lang="de-DE"/>
              <a:t>                                                           </a:t>
            </a:r>
            <a:endParaRPr lang="de-DE">
              <a:cs typeface="Calibri"/>
            </a:endParaRP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BF1335BD-D132-4E27-B48D-4BAFEECF3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406" y="1148391"/>
            <a:ext cx="2444690" cy="190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6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5654344-E542-9145-A936-160115531CB7}"/>
              </a:ext>
            </a:extLst>
          </p:cNvPr>
          <p:cNvSpPr/>
          <p:nvPr/>
        </p:nvSpPr>
        <p:spPr>
          <a:xfrm>
            <a:off x="5969001" y="0"/>
            <a:ext cx="6222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>
                <a:solidFill>
                  <a:schemeClr val="accent6"/>
                </a:solidFill>
              </a:rPr>
              <a:t>Ergänzungswert </a:t>
            </a:r>
            <a:endParaRPr lang="de-DE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Getreide mit Hülsenfrüchten: </a:t>
            </a:r>
          </a:p>
          <a:p>
            <a:r>
              <a:rPr lang="de-DE"/>
              <a:t>Wegen Eiweiß und Lysin </a:t>
            </a:r>
          </a:p>
          <a:p>
            <a:endParaRPr lang="de-DE"/>
          </a:p>
          <a:p>
            <a:r>
              <a:rPr lang="de-DE"/>
              <a:t>Gemüse mit Hülsenfrüchten: </a:t>
            </a:r>
          </a:p>
          <a:p>
            <a:r>
              <a:rPr lang="de-DE"/>
              <a:t>Wegen den Vitaminen </a:t>
            </a:r>
            <a:endParaRPr lang="de-DE"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F0E176-D8E8-4CAA-B992-EE794623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37646" y="1352718"/>
            <a:ext cx="5810978" cy="383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1D691FD-8D35-D742-B55E-3658CE3F4917}"/>
                  </a:ext>
                </a:extLst>
              </p14:cNvPr>
              <p14:cNvContentPartPr/>
              <p14:nvPr/>
            </p14:nvContentPartPr>
            <p14:xfrm>
              <a:off x="832267" y="2321147"/>
              <a:ext cx="296640" cy="543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1D691FD-8D35-D742-B55E-3658CE3F49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747" y="2300627"/>
                <a:ext cx="33732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DE45302-6729-934B-8E3D-3184840B7786}"/>
                  </a:ext>
                </a:extLst>
              </p14:cNvPr>
              <p14:cNvContentPartPr/>
              <p14:nvPr/>
            </p14:nvContentPartPr>
            <p14:xfrm>
              <a:off x="829387" y="3983627"/>
              <a:ext cx="325080" cy="284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DE45302-6729-934B-8E3D-3184840B7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867" y="3963133"/>
                <a:ext cx="365760" cy="3246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6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5944488" cy="1800526"/>
          </a:xfrm>
        </p:spPr>
        <p:txBody>
          <a:bodyPr>
            <a:normAutofit/>
          </a:bodyPr>
          <a:lstStyle/>
          <a:p>
            <a:r>
              <a:rPr lang="de-DE" sz="4100" u="sng">
                <a:solidFill>
                  <a:schemeClr val="accent6"/>
                </a:solidFill>
                <a:cs typeface="Calibri Light"/>
              </a:rPr>
              <a:t>Ernte und Anbau von Hülsenfrüchten</a:t>
            </a:r>
            <a:endParaRPr lang="de-DE" sz="4100" u="sng">
              <a:solidFill>
                <a:schemeClr val="accent6"/>
              </a:solidFill>
            </a:endParaRP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DE9EFA25-2EB2-4F3D-ACB0-FCFF47B4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63948"/>
            <a:ext cx="7166565" cy="3913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cs typeface="Calibri"/>
              </a:rPr>
              <a:t>Hülsenfrüchte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sind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Leguminose</a:t>
            </a:r>
          </a:p>
          <a:p>
            <a:r>
              <a:rPr lang="en-US" sz="2000">
                <a:cs typeface="Calibri"/>
              </a:rPr>
              <a:t>Kein </a:t>
            </a:r>
            <a:r>
              <a:rPr lang="en-US" sz="2000" err="1">
                <a:cs typeface="Calibri"/>
              </a:rPr>
              <a:t>mineralischer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Stickstoff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wird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benötigt</a:t>
            </a:r>
            <a:endParaRPr lang="en-US" sz="2000">
              <a:cs typeface="Calibri"/>
            </a:endParaRPr>
          </a:p>
          <a:p>
            <a:r>
              <a:rPr lang="en-US" sz="2000" err="1">
                <a:cs typeface="Calibri"/>
              </a:rPr>
              <a:t>Ziehen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Stickstoff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aus</a:t>
            </a:r>
            <a:r>
              <a:rPr lang="en-US" sz="2000">
                <a:cs typeface="Calibri"/>
              </a:rPr>
              <a:t> der Luft</a:t>
            </a:r>
          </a:p>
          <a:p>
            <a:endParaRPr lang="en-US" sz="2000">
              <a:cs typeface="Calibri"/>
            </a:endParaRPr>
          </a:p>
          <a:p>
            <a:r>
              <a:rPr lang="en-US" sz="2400" err="1">
                <a:cs typeface="Calibri"/>
              </a:rPr>
              <a:t>Vorteile</a:t>
            </a:r>
            <a:r>
              <a:rPr lang="en-US" sz="2400">
                <a:cs typeface="Calibri"/>
              </a:rPr>
              <a:t>:</a:t>
            </a:r>
          </a:p>
          <a:p>
            <a:r>
              <a:rPr lang="en-US" sz="2000">
                <a:ea typeface="+mn-lt"/>
                <a:cs typeface="+mn-lt"/>
              </a:rPr>
              <a:t>Sie </a:t>
            </a:r>
            <a:r>
              <a:rPr lang="en-US" sz="2000" err="1">
                <a:ea typeface="+mn-lt"/>
                <a:cs typeface="+mn-lt"/>
              </a:rPr>
              <a:t>ermöglichen</a:t>
            </a:r>
            <a:r>
              <a:rPr lang="en-US" sz="2000">
                <a:ea typeface="+mn-lt"/>
                <a:cs typeface="+mn-lt"/>
              </a:rPr>
              <a:t>, den Boden auf </a:t>
            </a:r>
            <a:r>
              <a:rPr lang="en-US" sz="2000" err="1">
                <a:ea typeface="+mn-lt"/>
                <a:cs typeface="+mn-lt"/>
              </a:rPr>
              <a:t>Natütliche</a:t>
            </a:r>
            <a:r>
              <a:rPr lang="en-US" sz="2000">
                <a:ea typeface="+mn-lt"/>
                <a:cs typeface="+mn-lt"/>
              </a:rPr>
              <a:t> Weise </a:t>
            </a:r>
            <a:r>
              <a:rPr lang="en-US" sz="2000" err="1">
                <a:ea typeface="+mn-lt"/>
                <a:cs typeface="+mn-lt"/>
              </a:rPr>
              <a:t>Anzureichern</a:t>
            </a:r>
            <a:endParaRPr lang="en-US" sz="2000">
              <a:cs typeface="Calibri"/>
            </a:endParaRPr>
          </a:p>
          <a:p>
            <a:r>
              <a:rPr lang="en-US" sz="2000" err="1">
                <a:cs typeface="Calibri"/>
              </a:rPr>
              <a:t>Vorallem</a:t>
            </a:r>
            <a:r>
              <a:rPr lang="en-US" sz="2000">
                <a:cs typeface="Calibri"/>
              </a:rPr>
              <a:t> Bohnen </a:t>
            </a:r>
            <a:r>
              <a:rPr lang="en-US" sz="2000" err="1">
                <a:cs typeface="Calibri"/>
              </a:rPr>
              <a:t>sind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nicht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sehr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anfällig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mit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Unkraut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Grafik 4" descr="Ein Bild, das draußen, schließen, Gemüse enthält.&#10;&#10;Beschreibung automatisch generiert.">
            <a:extLst>
              <a:ext uri="{FF2B5EF4-FFF2-40B4-BE49-F238E27FC236}">
                <a16:creationId xmlns:a16="http://schemas.microsoft.com/office/drawing/2014/main" id="{2127E5B2-5B8D-4028-AE06-1B71DE36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6" r="2" b="4588"/>
          <a:stretch/>
        </p:blipFill>
        <p:spPr>
          <a:xfrm>
            <a:off x="8626909" y="1324615"/>
            <a:ext cx="3180416" cy="37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Ein Bild, das Text, Spielzeug, orange enthält.&#10;&#10;Beschreibung automatisch generiert.">
            <a:extLst>
              <a:ext uri="{FF2B5EF4-FFF2-40B4-BE49-F238E27FC236}">
                <a16:creationId xmlns:a16="http://schemas.microsoft.com/office/drawing/2014/main" id="{C2F9A24C-8B7F-465B-9BD4-2365A4DF5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r="15293" b="1"/>
          <a:stretch/>
        </p:blipFill>
        <p:spPr>
          <a:xfrm>
            <a:off x="6096233" y="596444"/>
            <a:ext cx="5724185" cy="5203322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739" y="36599"/>
            <a:ext cx="3651467" cy="1676603"/>
          </a:xfrm>
        </p:spPr>
        <p:txBody>
          <a:bodyPr>
            <a:normAutofit/>
          </a:bodyPr>
          <a:lstStyle/>
          <a:p>
            <a:r>
              <a:rPr lang="de-DE" sz="4800" u="sng">
                <a:solidFill>
                  <a:schemeClr val="bg1"/>
                </a:solidFill>
              </a:rPr>
              <a:t> </a:t>
            </a:r>
            <a:r>
              <a:rPr lang="de-DE" sz="4800">
                <a:solidFill>
                  <a:schemeClr val="accent6"/>
                </a:solidFill>
              </a:rPr>
              <a:t> </a:t>
            </a:r>
            <a:r>
              <a:rPr lang="de-DE" sz="4800" u="sng">
                <a:solidFill>
                  <a:schemeClr val="accent6"/>
                </a:solidFill>
              </a:rPr>
              <a:t>Transport</a:t>
            </a:r>
            <a:endParaRPr lang="de-DE" sz="4800" u="sng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FB459B-71DA-4AD8-9168-19F2F3DEBACD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7E5141-8EE6-4E1E-BFD5-EE1F2035A03D}"/>
              </a:ext>
            </a:extLst>
          </p:cNvPr>
          <p:cNvSpPr txBox="1"/>
          <p:nvPr/>
        </p:nvSpPr>
        <p:spPr>
          <a:xfrm>
            <a:off x="189876" y="1414072"/>
            <a:ext cx="5566347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400">
                <a:cs typeface="Calibri"/>
              </a:rPr>
              <a:t>Manche Hülsenfrüchte Sorten werden auch in Deutschland angebaut, doch die meisten Sorten müssen importiert werden </a:t>
            </a:r>
          </a:p>
          <a:p>
            <a:pPr marL="285750" indent="-285750">
              <a:buFont typeface="Arial"/>
              <a:buChar char="•"/>
            </a:pPr>
            <a:r>
              <a:rPr lang="de-DE" sz="2400">
                <a:cs typeface="Calibri"/>
              </a:rPr>
              <a:t>Importiert werden sie meistens mit dem Flugzeug, LKW oder dem Schiff</a:t>
            </a:r>
          </a:p>
          <a:p>
            <a:pPr marL="285750" indent="-285750">
              <a:buFont typeface="Arial"/>
              <a:buChar char="•"/>
            </a:pPr>
            <a:r>
              <a:rPr lang="de-DE" sz="2400">
                <a:cs typeface="Calibri"/>
              </a:rPr>
              <a:t>Man sollte Hülsenfrüchte aus Deutschland bevorzugen </a:t>
            </a:r>
          </a:p>
          <a:p>
            <a:pPr marL="285750" indent="-285750">
              <a:buFont typeface="Arial"/>
              <a:buChar char="•"/>
            </a:pPr>
            <a:r>
              <a:rPr lang="de-DE" sz="2400">
                <a:cs typeface="Calibri"/>
              </a:rPr>
              <a:t>Wer dennoch Hülsenfrüchte aus anderen Ländern bevorzugt sollte darauf achten das sie mit dem Container Schiff importiert wurden.</a:t>
            </a:r>
          </a:p>
          <a:p>
            <a:pPr marL="285750" indent="-285750">
              <a:buFont typeface="Arial"/>
              <a:buChar char="•"/>
            </a:pP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A844C7BAA094BB876015E00377E27" ma:contentTypeVersion="2" ma:contentTypeDescription="Ein neues Dokument erstellen." ma:contentTypeScope="" ma:versionID="04bc844e7c6f7e55995a205693ac98af">
  <xsd:schema xmlns:xsd="http://www.w3.org/2001/XMLSchema" xmlns:xs="http://www.w3.org/2001/XMLSchema" xmlns:p="http://schemas.microsoft.com/office/2006/metadata/properties" xmlns:ns2="48980a1f-e24d-46ad-9434-f4fec0180aa4" targetNamespace="http://schemas.microsoft.com/office/2006/metadata/properties" ma:root="true" ma:fieldsID="94bf2d5226fa5b04a7bbf873079d7e30" ns2:_="">
    <xsd:import namespace="48980a1f-e24d-46ad-9434-f4fec0180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80a1f-e24d-46ad-9434-f4fec0180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021A1-E545-45D1-B56D-F99A966BA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41C625-A51E-487A-B8DB-692E4250F142}">
  <ds:schemaRefs>
    <ds:schemaRef ds:uri="48980a1f-e24d-46ad-9434-f4fec0180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375517-FEA7-4C12-BEB5-DB562F2F020B}">
  <ds:schemaRefs>
    <ds:schemaRef ds:uri="48980a1f-e24d-46ad-9434-f4fec0180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17</Slides>
  <Notes>0</Notes>
  <HiddenSlides>0</HiddenSlide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Office Theme</vt:lpstr>
      <vt:lpstr>Office</vt:lpstr>
      <vt:lpstr>PowerPoint-Präsentation</vt:lpstr>
      <vt:lpstr>PowerPoint-Präsentation</vt:lpstr>
      <vt:lpstr>Inhalt </vt:lpstr>
      <vt:lpstr>Vielfalt von Hülsenfrüchten </vt:lpstr>
      <vt:lpstr>Inhaltsstoffe</vt:lpstr>
      <vt:lpstr>Ernährungsphysiologische Bedeutung</vt:lpstr>
      <vt:lpstr>Ergänzungswert </vt:lpstr>
      <vt:lpstr>Ernte und Anbau von Hülsenfrüchten</vt:lpstr>
      <vt:lpstr>  Transport</vt:lpstr>
      <vt:lpstr>Transport </vt:lpstr>
      <vt:lpstr>Futtermittel für Tiere </vt:lpstr>
      <vt:lpstr>Alternativprodukte aus Hülsenfrüchten </vt:lpstr>
      <vt:lpstr>Warum sind die Alternativprodukte besser für das Klima als Fleisch ?</vt:lpstr>
      <vt:lpstr>Verzehr von Hülsenfrüchten</vt:lpstr>
      <vt:lpstr>Vielen Dank für Ihre Aufmerksamkeit !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Starke Eiweißhelden!</dc:title>
  <dc:creator>Christine</dc:creator>
  <cp:revision>7</cp:revision>
  <dcterms:created xsi:type="dcterms:W3CDTF">2022-01-17T12:29:52Z</dcterms:created>
  <dcterms:modified xsi:type="dcterms:W3CDTF">2022-04-07T13:41:36Z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0x010100435A844C7BAA094BB876015E00377E27</vt:lpwstr>
  </property>
</Properties>
</file>