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E83E-E663-4A4D-A7A0-F3BC4A7FEA13}" type="datetimeFigureOut">
              <a:rPr lang="de-DE" smtClean="0"/>
              <a:t>11.03.2012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5178-FDEB-4617-AB8C-169BCB799A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9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1E3C-26A1-486B-BB7E-D701EDD9F96A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DA0A-2ABA-4AD9-8017-6CB23EE4AB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15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9E26-E796-4A17-8C20-88E4F0CABCEC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F7D6-9610-496A-8098-DEE094921D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79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F14A-F031-43BF-929C-9B7D1487DF4F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C256-4AF0-4F26-A511-6C47AA5117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65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1B17-C600-4B05-A0D4-1F62D701C8A3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4579-EFE9-46D5-8A4F-673F72E762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6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ABEC-FA66-43C7-9444-92F4DFF0BCF7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30B2-EE9A-4E60-B2B9-C2AAC39A1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2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8184-4D55-4041-AB9B-DE75A7BC0DF1}" type="datetime1">
              <a:rPr lang="de-DE" smtClean="0"/>
              <a:t>11.03.2012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A284-4864-4053-9166-3D8D386659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40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B9E4-C93A-486D-9177-96FAFFDE1210}" type="datetime1">
              <a:rPr lang="de-DE" smtClean="0"/>
              <a:t>11.03.2012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88C7-6809-412A-B52C-25498C11B1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0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642F-7A4D-4772-BA08-978B175DA746}" type="datetime1">
              <a:rPr lang="de-DE" smtClean="0"/>
              <a:t>11.03.2012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A74F-8942-4892-B614-C24CA0321B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95F8-9006-4C3A-9FD7-3AF26C9CB278}" type="datetime1">
              <a:rPr lang="de-DE" smtClean="0"/>
              <a:t>11.03.2012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D525-54BF-4E5D-840A-3AA81AA7C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32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E846-94E6-4C4D-9396-0F6DC6BF2A91}" type="datetime1">
              <a:rPr lang="de-DE" smtClean="0"/>
              <a:t>11.03.2012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94D9-ACEA-4770-97C8-809B77AC5A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33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1AFE-AAE9-473D-89B8-EFDC856568A9}" type="datetime1">
              <a:rPr lang="de-DE" smtClean="0"/>
              <a:t>11.03.2012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A9-BCFB-4A34-ADE6-778D27E0AD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29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5ACEA-4684-446A-BA8C-68340831EC24}" type="datetime1">
              <a:rPr lang="de-DE" smtClean="0"/>
              <a:t>11.03.2012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519F9-313F-4EBD-B8AA-A0CCB12AC5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3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22225"/>
            <a:ext cx="7772400" cy="866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Schule in Prien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3950" y="717550"/>
            <a:ext cx="6400800" cy="695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Geschichte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9713" y="4365625"/>
            <a:ext cx="8640762" cy="101441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Wahrscheinlich ab 1500 erste Schule in Prien: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Schulstraße 3 („Perl“)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9713" y="3357563"/>
            <a:ext cx="8640762" cy="101441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Älteste Bildungsstätte im Chiemgau: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Kloster Herrenchiemsee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9713" y="5373688"/>
            <a:ext cx="8640762" cy="101441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Nachweislich ab Mitte des 16. Jhdt.: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Schule: Alte Rathausstraße 6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03800" y="1590675"/>
            <a:ext cx="3960813" cy="14144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Neue Schulsprengel:</a:t>
            </a:r>
            <a:br>
              <a:rPr lang="de-DE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Wildenwart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[1864], </a:t>
            </a:r>
            <a:r>
              <a:rPr lang="de-DE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Rimsting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[1872], </a:t>
            </a:r>
            <a:r>
              <a:rPr lang="de-DE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Hittenkirchen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[1875]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11513"/>
            <a:ext cx="204311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88"/>
            <a:ext cx="46767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800" y="22225"/>
            <a:ext cx="3744913" cy="866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Schule in Prien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800" y="765175"/>
            <a:ext cx="3816350" cy="6937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Geschichte bis 1870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23838" y="2420938"/>
            <a:ext cx="4203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3200" b="1">
                <a:solidFill>
                  <a:schemeClr val="bg1"/>
                </a:solidFill>
              </a:rPr>
              <a:t>Ab 1810 </a:t>
            </a:r>
          </a:p>
          <a:p>
            <a:r>
              <a:rPr lang="de-DE" sz="3200" b="1">
                <a:solidFill>
                  <a:schemeClr val="bg1"/>
                </a:solidFill>
              </a:rPr>
              <a:t>allgemeine Schulpflicht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07950" y="5983288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400"/>
              <a:t>Johann Georg Dettendorfer</a:t>
            </a:r>
            <a:br>
              <a:rPr lang="de-DE" sz="1400"/>
            </a:br>
            <a:r>
              <a:rPr lang="de-DE" sz="1400"/>
              <a:t>(1806 – 1893); Lehrer von 1857 - 1874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47650" y="44450"/>
            <a:ext cx="2476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400"/>
              <a:t>Das „Eisenrichterhaus“, </a:t>
            </a:r>
          </a:p>
          <a:p>
            <a:r>
              <a:rPr lang="de-DE" sz="1400"/>
              <a:t>Schule von 1829 – 1878</a:t>
            </a:r>
          </a:p>
          <a:p>
            <a:r>
              <a:rPr lang="de-DE" sz="1400"/>
              <a:t>Alte Rathausstr. 8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708400" y="4024313"/>
            <a:ext cx="5111750" cy="1939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400">
                <a:solidFill>
                  <a:srgbClr val="10253F"/>
                </a:solidFill>
                <a:latin typeface="Arial" charset="0"/>
              </a:rPr>
              <a:t>Schreiben von 1874:</a:t>
            </a:r>
          </a:p>
          <a:p>
            <a:r>
              <a:rPr lang="de-DE" sz="3200">
                <a:solidFill>
                  <a:srgbClr val="10253F"/>
                </a:solidFill>
                <a:latin typeface="Arial" charset="0"/>
              </a:rPr>
              <a:t>„Für die knapp 200 Schüler sei der Minimal-Luftraum nicht vorhanden.“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/>
      <p:bldP spid="8" grpId="0"/>
      <p:bldP spid="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59338" y="1581150"/>
            <a:ext cx="4176712" cy="141605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Bericht 1874:</a:t>
            </a: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„… die Bedeutung des Ortes … erfordert ein in ästhetisch vollendetem Style gebautes Schulhaus.“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800" y="22225"/>
            <a:ext cx="3960813" cy="86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Der „Schulpalast“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800" y="765175"/>
            <a:ext cx="3816350" cy="6937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1878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92613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9588"/>
            <a:ext cx="2074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50825" y="602138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400"/>
              <a:t>Anton Hager um 1901</a:t>
            </a:r>
          </a:p>
          <a:p>
            <a:r>
              <a:rPr lang="de-DE" sz="1400"/>
              <a:t>Dienstantritt 1874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439261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724525" y="60737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400"/>
              <a:t>Klassenfoto von 1883 mit Franziska Hager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47925" y="3046413"/>
            <a:ext cx="2052638" cy="29241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Bezug der Schule 1878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Erste weibliche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Lehrkraft: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Maria Stammberger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13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59338" y="1916113"/>
            <a:ext cx="4176712" cy="17557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1909: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398 Kinder in 5 Klassen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1911: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Anbau von 2 Schulsälen 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Nordwesten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1919: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Aufhebung der geistlichen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Schulaufsicht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258763"/>
            <a:ext cx="3959225" cy="86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Der „Schulpalast“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800" y="549275"/>
            <a:ext cx="3816350" cy="1079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Volksschule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1900 - 1978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28713"/>
            <a:ext cx="4579937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4867275" y="3644900"/>
            <a:ext cx="4168775" cy="1938338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1944: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Lazarett durch Wehrmacht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1950: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Volksschule mit 2 Klassen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1954: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Anbau - 3 Unterrichtsräume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1964: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Erweiterung – Südostflügel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1978: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Umbau zur Realschule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800" y="1556792"/>
            <a:ext cx="3960813" cy="86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Der „Schulpalast“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800" y="2299742"/>
            <a:ext cx="3889375" cy="5762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ab 1978 - Realschule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2884388"/>
            <a:ext cx="45799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59338" y="2876005"/>
            <a:ext cx="4177158" cy="34470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1978: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Umbau und Einzug der 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Sachaufwandsträger bis 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1990: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Markt 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Prien,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dann Landkreis RO</a:t>
            </a:r>
            <a:endParaRPr lang="de-DE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1980: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Ausbau des Musiksaals 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Neubau der Pausenhalle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1984: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Zusätzliches Treppenhaus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mit Zugang zur Schulstraße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1985: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Ausbau des Dachgeschosses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und Fassadenerneuerung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Sachaufwandsträger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bis 1990: </a:t>
            </a:r>
            <a:b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Markt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5" y="260648"/>
            <a:ext cx="3504627" cy="21673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23928" y="260648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der Gründung wurden für die Realschule die Räume im  Ludwig-Thoma-Haus vorgesehen. </a:t>
            </a:r>
          </a:p>
          <a:p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Dort und im Gymnasium war sie von September 1976 bis August 1978 untergebracht.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57" y="2243311"/>
            <a:ext cx="31527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800" y="22225"/>
            <a:ext cx="3960813" cy="86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Der „Schulpalast“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800" y="765175"/>
            <a:ext cx="3889375" cy="5762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ab 1978 - Realschule</a:t>
            </a:r>
          </a:p>
        </p:txBody>
      </p:sp>
      <p:sp>
        <p:nvSpPr>
          <p:cNvPr id="7" name="Rechteck 6"/>
          <p:cNvSpPr/>
          <p:nvPr/>
        </p:nvSpPr>
        <p:spPr>
          <a:xfrm>
            <a:off x="4867275" y="4653136"/>
            <a:ext cx="4168775" cy="17557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2004: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Bezug des Erweiterungsbaus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2012: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Staatliche RS zieht bei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kommunaler Realschule ein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2013: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Baubeginn für Anbau 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Süden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88913"/>
            <a:ext cx="45799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30575"/>
            <a:ext cx="4579937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59338" y="1196975"/>
            <a:ext cx="4033837" cy="10156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Sachaufwandsträger ab 1991: </a:t>
            </a:r>
            <a:b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Landkreis Rosenheim</a:t>
            </a:r>
            <a:endParaRPr lang="de-DE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2002: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Neue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Turnhalle eingeweiht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DA0A-2ABA-4AD9-8017-6CB23EE4AB6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4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Bildschirmpräsentation (4:3)</PresentationFormat>
  <Paragraphs>74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Schule in Prien</vt:lpstr>
      <vt:lpstr>Schule in Prien</vt:lpstr>
      <vt:lpstr>Der „Schulpalast“</vt:lpstr>
      <vt:lpstr>Der „Schulpalast“</vt:lpstr>
      <vt:lpstr>Der „Schulpalast“</vt:lpstr>
      <vt:lpstr>Der „Schulpalast“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in Prien</dc:title>
  <dc:creator>Karl</dc:creator>
  <cp:lastModifiedBy>Karl</cp:lastModifiedBy>
  <cp:revision>30</cp:revision>
  <dcterms:created xsi:type="dcterms:W3CDTF">2012-03-11T09:54:41Z</dcterms:created>
  <dcterms:modified xsi:type="dcterms:W3CDTF">2012-03-11T15:51:17Z</dcterms:modified>
</cp:coreProperties>
</file>